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2" r:id="rId2"/>
    <p:sldId id="258" r:id="rId3"/>
    <p:sldId id="321" r:id="rId4"/>
    <p:sldId id="315" r:id="rId5"/>
    <p:sldId id="316" r:id="rId6"/>
    <p:sldId id="317" r:id="rId7"/>
    <p:sldId id="318" r:id="rId8"/>
    <p:sldId id="319" r:id="rId9"/>
    <p:sldId id="303" r:id="rId10"/>
    <p:sldId id="304" r:id="rId11"/>
    <p:sldId id="305" r:id="rId12"/>
    <p:sldId id="311" r:id="rId13"/>
    <p:sldId id="336" r:id="rId14"/>
    <p:sldId id="325" r:id="rId15"/>
    <p:sldId id="337" r:id="rId16"/>
    <p:sldId id="340" r:id="rId17"/>
    <p:sldId id="341" r:id="rId18"/>
    <p:sldId id="343" r:id="rId19"/>
    <p:sldId id="342" r:id="rId20"/>
    <p:sldId id="344" r:id="rId21"/>
    <p:sldId id="345" r:id="rId22"/>
    <p:sldId id="347" r:id="rId23"/>
    <p:sldId id="346" r:id="rId24"/>
    <p:sldId id="348" r:id="rId25"/>
    <p:sldId id="349" r:id="rId26"/>
    <p:sldId id="351" r:id="rId27"/>
    <p:sldId id="352" r:id="rId28"/>
    <p:sldId id="353" r:id="rId29"/>
    <p:sldId id="354" r:id="rId30"/>
    <p:sldId id="355" r:id="rId31"/>
    <p:sldId id="323" r:id="rId32"/>
    <p:sldId id="327" r:id="rId33"/>
    <p:sldId id="324" r:id="rId34"/>
    <p:sldId id="328" r:id="rId35"/>
    <p:sldId id="338" r:id="rId36"/>
    <p:sldId id="339" r:id="rId37"/>
    <p:sldId id="329" r:id="rId38"/>
    <p:sldId id="335" r:id="rId39"/>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mn-cs"/>
      </a:defRPr>
    </a:lvl1pPr>
    <a:lvl2pPr marL="457200" algn="l" rtl="0" fontAlgn="base">
      <a:spcBef>
        <a:spcPct val="0"/>
      </a:spcBef>
      <a:spcAft>
        <a:spcPct val="0"/>
      </a:spcAft>
      <a:defRPr sz="2800" kern="1200">
        <a:solidFill>
          <a:schemeClr val="tx1"/>
        </a:solidFill>
        <a:latin typeface="Arial" pitchFamily="34" charset="0"/>
        <a:ea typeface="+mn-ea"/>
        <a:cs typeface="+mn-cs"/>
      </a:defRPr>
    </a:lvl2pPr>
    <a:lvl3pPr marL="914400" algn="l" rtl="0" fontAlgn="base">
      <a:spcBef>
        <a:spcPct val="0"/>
      </a:spcBef>
      <a:spcAft>
        <a:spcPct val="0"/>
      </a:spcAft>
      <a:defRPr sz="2800" kern="1200">
        <a:solidFill>
          <a:schemeClr val="tx1"/>
        </a:solidFill>
        <a:latin typeface="Arial" pitchFamily="34" charset="0"/>
        <a:ea typeface="+mn-ea"/>
        <a:cs typeface="+mn-cs"/>
      </a:defRPr>
    </a:lvl3pPr>
    <a:lvl4pPr marL="1371600" algn="l" rtl="0" fontAlgn="base">
      <a:spcBef>
        <a:spcPct val="0"/>
      </a:spcBef>
      <a:spcAft>
        <a:spcPct val="0"/>
      </a:spcAft>
      <a:defRPr sz="2800" kern="1200">
        <a:solidFill>
          <a:schemeClr val="tx1"/>
        </a:solidFill>
        <a:latin typeface="Arial" pitchFamily="34" charset="0"/>
        <a:ea typeface="+mn-ea"/>
        <a:cs typeface="+mn-cs"/>
      </a:defRPr>
    </a:lvl4pPr>
    <a:lvl5pPr marL="1828800" algn="l"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333333"/>
    <a:srgbClr val="FFFF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63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23A043E-A4B0-40A1-992B-58B6B9D125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B81BC74E-8FE6-4C86-9B89-28965274D360}" type="slidenum">
              <a:rPr lang="en-US" smtClean="0">
                <a:latin typeface="Arial" pitchFamily="34" charset="0"/>
              </a:rPr>
              <a:pPr/>
              <a:t>1</a:t>
            </a:fld>
            <a:endParaRPr lang="en-US" smtClean="0">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F59C91F0-25C1-4C9F-B0ED-42D96AC50EE1}" type="slidenum">
              <a:rPr lang="en-US" smtClean="0">
                <a:latin typeface="Arial" pitchFamily="34" charset="0"/>
              </a:rPr>
              <a:pPr/>
              <a:t>10</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F7C2A802-A84B-4C02-A539-C5367C265D67}" type="slidenum">
              <a:rPr lang="en-US" smtClean="0">
                <a:latin typeface="Arial" pitchFamily="34" charset="0"/>
              </a:rPr>
              <a:pPr/>
              <a:t>11</a:t>
            </a:fld>
            <a:endParaRPr lang="en-US"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B812E00C-47BE-48FC-8C4C-F950D7528403}" type="slidenum">
              <a:rPr lang="en-US" smtClean="0">
                <a:latin typeface="Arial" pitchFamily="34" charset="0"/>
              </a:rPr>
              <a:pPr/>
              <a:t>12</a:t>
            </a:fld>
            <a:endParaRPr lang="en-US" smtClean="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F5902EEB-3C16-4590-9117-EBEB3209739B}" type="slidenum">
              <a:rPr lang="en-US" smtClean="0">
                <a:latin typeface="Arial" pitchFamily="34" charset="0"/>
              </a:rPr>
              <a:pPr/>
              <a:t>13</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FE4F39ED-9D7E-446E-9370-9BFE1F2B70F5}" type="slidenum">
              <a:rPr lang="en-US" smtClean="0">
                <a:latin typeface="Arial" pitchFamily="34" charset="0"/>
              </a:rPr>
              <a:pPr/>
              <a:t>14</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482CAD7C-0C7B-43B5-B835-0554DEC6027D}" type="slidenum">
              <a:rPr lang="en-US" smtClean="0">
                <a:latin typeface="Arial" pitchFamily="34" charset="0"/>
              </a:rPr>
              <a:pPr/>
              <a:t>15</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447774F3-F829-4110-862C-19598E2CCECA}" type="slidenum">
              <a:rPr lang="en-US" smtClean="0">
                <a:latin typeface="Arial" pitchFamily="34" charset="0"/>
              </a:rPr>
              <a:pPr/>
              <a:t>16</a:t>
            </a:fld>
            <a:endParaRPr lang="en-US"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D3D1B1BA-B359-4421-B54F-6A7F87B91F69}" type="slidenum">
              <a:rPr lang="en-US" smtClean="0">
                <a:latin typeface="Arial" pitchFamily="34" charset="0"/>
              </a:rPr>
              <a:pPr/>
              <a:t>17</a:t>
            </a:fld>
            <a:endParaRPr lang="en-US"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2B7FB39D-53B0-4650-96C4-C43AD5B0117E}" type="slidenum">
              <a:rPr lang="en-US" smtClean="0">
                <a:latin typeface="Arial" pitchFamily="34" charset="0"/>
              </a:rPr>
              <a:pPr/>
              <a:t>18</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FFA48B25-8F6C-4AEE-BCE3-DD24E2A715FC}" type="slidenum">
              <a:rPr lang="en-US" smtClean="0">
                <a:latin typeface="Arial" pitchFamily="34" charset="0"/>
              </a:rPr>
              <a:pPr/>
              <a:t>19</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339DDC24-ECBD-4B0C-BD49-45018CC005F2}" type="slidenum">
              <a:rPr lang="en-US" smtClean="0">
                <a:latin typeface="Arial" pitchFamily="34" charset="0"/>
              </a:rPr>
              <a:pPr/>
              <a:t>2</a:t>
            </a:fld>
            <a:endParaRPr lang="en-US"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80D4430D-1361-4659-9CD3-092D09AFDADC}" type="slidenum">
              <a:rPr lang="en-US" smtClean="0">
                <a:latin typeface="Arial" pitchFamily="34" charset="0"/>
              </a:rPr>
              <a:pPr/>
              <a:t>20</a:t>
            </a:fld>
            <a:endParaRPr lang="en-US"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A8FE5477-A5A8-4A17-8A85-A8E75ADEBED4}" type="slidenum">
              <a:rPr lang="en-US" smtClean="0">
                <a:latin typeface="Arial" pitchFamily="34" charset="0"/>
              </a:rPr>
              <a:pPr/>
              <a:t>21</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4D99881F-2917-4F36-8583-FC1B33F0E9B8}" type="slidenum">
              <a:rPr lang="en-US" smtClean="0">
                <a:latin typeface="Arial" pitchFamily="34" charset="0"/>
              </a:rPr>
              <a:pPr/>
              <a:t>22</a:t>
            </a:fld>
            <a:endParaRPr lang="en-US"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09A9CA5C-AAA6-46E7-87C0-30B3757F913C}" type="slidenum">
              <a:rPr lang="en-US" smtClean="0">
                <a:latin typeface="Arial" pitchFamily="34" charset="0"/>
              </a:rPr>
              <a:pPr/>
              <a:t>23</a:t>
            </a:fld>
            <a:endParaRPr lang="en-US"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5274EE25-C7BC-48A7-9249-278829F11D07}" type="slidenum">
              <a:rPr lang="en-US" smtClean="0">
                <a:latin typeface="Arial" pitchFamily="34" charset="0"/>
              </a:rPr>
              <a:pPr/>
              <a:t>24</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EDFE5FF7-3703-4E56-A186-C429C9B03108}" type="slidenum">
              <a:rPr lang="en-US" smtClean="0">
                <a:latin typeface="Arial" pitchFamily="34" charset="0"/>
              </a:rPr>
              <a:pPr/>
              <a:t>25</a:t>
            </a:fld>
            <a:endParaRPr lang="en-US"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DCD2C5F2-9A51-478B-9B62-A93B0FEE0647}" type="slidenum">
              <a:rPr lang="en-US" smtClean="0">
                <a:latin typeface="Arial" pitchFamily="34" charset="0"/>
              </a:rPr>
              <a:pPr/>
              <a:t>26</a:t>
            </a:fld>
            <a:endParaRPr lang="en-US"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7807B11C-D10A-4C95-8EE2-94906C4CB2EF}" type="slidenum">
              <a:rPr lang="en-US" smtClean="0">
                <a:latin typeface="Arial" pitchFamily="34" charset="0"/>
              </a:rPr>
              <a:pPr/>
              <a:t>27</a:t>
            </a:fld>
            <a:endParaRPr lang="en-US"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3B2A1F66-7071-4038-821F-919921678043}" type="slidenum">
              <a:rPr lang="en-US" smtClean="0">
                <a:latin typeface="Arial" pitchFamily="34" charset="0"/>
              </a:rPr>
              <a:pPr/>
              <a:t>28</a:t>
            </a:fld>
            <a:endParaRPr lang="en-US" smtClean="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BF61CA37-5EE2-42DE-A56D-BD35CF9DBCCB}" type="slidenum">
              <a:rPr lang="en-US" smtClean="0">
                <a:latin typeface="Arial" pitchFamily="34" charset="0"/>
              </a:rPr>
              <a:pPr/>
              <a:t>29</a:t>
            </a:fld>
            <a:endParaRPr 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02A9E1E0-910B-4B80-9888-D798C143E148}" type="slidenum">
              <a:rPr lang="en-US" smtClean="0">
                <a:latin typeface="Arial" pitchFamily="34" charset="0"/>
              </a:rPr>
              <a:pPr/>
              <a:t>3</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DC22C638-2AEE-4C77-AA7D-201E3D68BCE5}" type="slidenum">
              <a:rPr lang="en-US" smtClean="0">
                <a:latin typeface="Arial" pitchFamily="34" charset="0"/>
              </a:rPr>
              <a:pPr/>
              <a:t>30</a:t>
            </a:fld>
            <a:endParaRPr lang="en-US"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DFBD384E-A8C6-4E42-B540-7B404E714AAD}" type="slidenum">
              <a:rPr lang="en-US" smtClean="0">
                <a:latin typeface="Arial" pitchFamily="34" charset="0"/>
              </a:rPr>
              <a:pPr/>
              <a:t>31</a:t>
            </a:fld>
            <a:endParaRPr lang="en-US"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86C7B644-D67B-46BC-A517-7821B6A36E50}" type="slidenum">
              <a:rPr lang="en-US" smtClean="0">
                <a:latin typeface="Arial" pitchFamily="34" charset="0"/>
              </a:rPr>
              <a:pPr/>
              <a:t>32</a:t>
            </a:fld>
            <a:endParaRPr lang="en-US"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8BCCE8A5-448E-44C7-9161-74AB00B93B43}" type="slidenum">
              <a:rPr lang="en-US" smtClean="0">
                <a:latin typeface="Arial" pitchFamily="34" charset="0"/>
              </a:rPr>
              <a:pPr/>
              <a:t>33</a:t>
            </a:fld>
            <a:endParaRPr lang="en-US"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96011A3C-8D2A-4184-A5F2-51C604F65C1E}" type="slidenum">
              <a:rPr lang="en-US" smtClean="0">
                <a:latin typeface="Arial" pitchFamily="34" charset="0"/>
              </a:rPr>
              <a:pPr/>
              <a:t>34</a:t>
            </a:fld>
            <a:endParaRPr lang="en-US"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4A01840B-6B73-47AA-9EE6-25AF100541B7}" type="slidenum">
              <a:rPr lang="en-US" smtClean="0">
                <a:latin typeface="Arial" pitchFamily="34" charset="0"/>
              </a:rPr>
              <a:pPr/>
              <a:t>35</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6F3F3BA5-123D-43EF-83F9-4901B69AAC4C}" type="slidenum">
              <a:rPr lang="en-US" smtClean="0">
                <a:latin typeface="Arial" pitchFamily="34" charset="0"/>
              </a:rPr>
              <a:pPr/>
              <a:t>36</a:t>
            </a:fld>
            <a:endParaRPr lang="en-US"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7E2E107E-7B5B-49BE-866F-C21205AF291A}" type="slidenum">
              <a:rPr lang="en-US" smtClean="0">
                <a:latin typeface="Arial" pitchFamily="34" charset="0"/>
              </a:rPr>
              <a:pPr/>
              <a:t>37</a:t>
            </a:fld>
            <a:endParaRPr lang="en-US" smtClean="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B36BF6C0-7382-4299-984B-FB74A49ED85F}" type="slidenum">
              <a:rPr lang="en-US" smtClean="0">
                <a:latin typeface="Arial" pitchFamily="34" charset="0"/>
              </a:rPr>
              <a:pPr/>
              <a:t>38</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B3A7A603-C07E-425C-9F5B-4AEBDA651AF7}" type="slidenum">
              <a:rPr lang="en-US" smtClean="0">
                <a:latin typeface="Arial" pitchFamily="34" charset="0"/>
              </a:rPr>
              <a:pPr/>
              <a:t>4</a:t>
            </a:fld>
            <a:endParaRPr lang="en-US" smtClean="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36EBB6AF-520C-4F07-ADC5-764EEF820ADF}" type="slidenum">
              <a:rPr lang="en-US" smtClean="0">
                <a:latin typeface="Arial" pitchFamily="34" charset="0"/>
              </a:rPr>
              <a:pPr/>
              <a:t>5</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613F4122-BF9F-46AD-AA07-F74D03A73445}" type="slidenum">
              <a:rPr lang="en-US" smtClean="0">
                <a:latin typeface="Arial" pitchFamily="34" charset="0"/>
              </a:rPr>
              <a:pPr/>
              <a:t>6</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295B564A-C62F-4779-937E-99738CDBE033}" type="slidenum">
              <a:rPr lang="en-US" smtClean="0">
                <a:latin typeface="Arial" pitchFamily="34" charset="0"/>
              </a:rPr>
              <a:pPr/>
              <a:t>7</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854F091D-24DA-4C75-A95B-8CCF3EB9DEAC}" type="slidenum">
              <a:rPr lang="en-US" smtClean="0">
                <a:latin typeface="Arial" pitchFamily="34" charset="0"/>
              </a:rPr>
              <a:pPr/>
              <a:t>8</a:t>
            </a:fld>
            <a:endParaRPr lang="en-US" smtClean="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A27B3339-C8B1-46F1-977D-EB3EA9A6147F}" type="slidenum">
              <a:rPr lang="en-US" smtClean="0">
                <a:latin typeface="Arial" pitchFamily="34" charset="0"/>
              </a:rPr>
              <a:pPr/>
              <a:t>9</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36513" y="6191250"/>
            <a:ext cx="9144000" cy="333375"/>
            <a:chOff x="22" y="4020"/>
            <a:chExt cx="5760" cy="210"/>
          </a:xfrm>
        </p:grpSpPr>
        <p:sp>
          <p:nvSpPr>
            <p:cNvPr id="5" name="AutoShape 5"/>
            <p:cNvSpPr>
              <a:spLocks noChangeArrowheads="1"/>
            </p:cNvSpPr>
            <p:nvPr/>
          </p:nvSpPr>
          <p:spPr bwMode="auto">
            <a:xfrm>
              <a:off x="22"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6" name="AutoShape 6"/>
            <p:cNvSpPr>
              <a:spLocks noChangeArrowheads="1"/>
            </p:cNvSpPr>
            <p:nvPr/>
          </p:nvSpPr>
          <p:spPr bwMode="auto">
            <a:xfrm>
              <a:off x="26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7" name="AutoShape 7"/>
            <p:cNvSpPr>
              <a:spLocks noChangeArrowheads="1"/>
            </p:cNvSpPr>
            <p:nvPr/>
          </p:nvSpPr>
          <p:spPr bwMode="auto">
            <a:xfrm>
              <a:off x="511"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8" name="AutoShape 8"/>
            <p:cNvSpPr>
              <a:spLocks noChangeArrowheads="1"/>
            </p:cNvSpPr>
            <p:nvPr/>
          </p:nvSpPr>
          <p:spPr bwMode="auto">
            <a:xfrm>
              <a:off x="755"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9" name="AutoShape 9"/>
            <p:cNvSpPr>
              <a:spLocks noChangeArrowheads="1"/>
            </p:cNvSpPr>
            <p:nvPr/>
          </p:nvSpPr>
          <p:spPr bwMode="auto">
            <a:xfrm>
              <a:off x="1000"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 name="AutoShape 10"/>
            <p:cNvSpPr>
              <a:spLocks noChangeArrowheads="1"/>
            </p:cNvSpPr>
            <p:nvPr/>
          </p:nvSpPr>
          <p:spPr bwMode="auto">
            <a:xfrm>
              <a:off x="1244"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1" name="AutoShape 11"/>
            <p:cNvSpPr>
              <a:spLocks noChangeArrowheads="1"/>
            </p:cNvSpPr>
            <p:nvPr/>
          </p:nvSpPr>
          <p:spPr bwMode="auto">
            <a:xfrm>
              <a:off x="1489"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2" name="AutoShape 12"/>
            <p:cNvSpPr>
              <a:spLocks noChangeArrowheads="1"/>
            </p:cNvSpPr>
            <p:nvPr/>
          </p:nvSpPr>
          <p:spPr bwMode="auto">
            <a:xfrm>
              <a:off x="1733"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3" name="AutoShape 13"/>
            <p:cNvSpPr>
              <a:spLocks noChangeArrowheads="1"/>
            </p:cNvSpPr>
            <p:nvPr/>
          </p:nvSpPr>
          <p:spPr bwMode="auto">
            <a:xfrm>
              <a:off x="1978"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4" name="AutoShape 14"/>
            <p:cNvSpPr>
              <a:spLocks noChangeArrowheads="1"/>
            </p:cNvSpPr>
            <p:nvPr/>
          </p:nvSpPr>
          <p:spPr bwMode="auto">
            <a:xfrm>
              <a:off x="2222"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5" name="AutoShape 15"/>
            <p:cNvSpPr>
              <a:spLocks noChangeArrowheads="1"/>
            </p:cNvSpPr>
            <p:nvPr/>
          </p:nvSpPr>
          <p:spPr bwMode="auto">
            <a:xfrm>
              <a:off x="2711"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6" name="AutoShape 16"/>
            <p:cNvSpPr>
              <a:spLocks noChangeArrowheads="1"/>
            </p:cNvSpPr>
            <p:nvPr/>
          </p:nvSpPr>
          <p:spPr bwMode="auto">
            <a:xfrm>
              <a:off x="295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7" name="AutoShape 17"/>
            <p:cNvSpPr>
              <a:spLocks noChangeArrowheads="1"/>
            </p:cNvSpPr>
            <p:nvPr/>
          </p:nvSpPr>
          <p:spPr bwMode="auto">
            <a:xfrm>
              <a:off x="3200"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8" name="AutoShape 18"/>
            <p:cNvSpPr>
              <a:spLocks noChangeArrowheads="1"/>
            </p:cNvSpPr>
            <p:nvPr/>
          </p:nvSpPr>
          <p:spPr bwMode="auto">
            <a:xfrm>
              <a:off x="3445"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9" name="AutoShape 19"/>
            <p:cNvSpPr>
              <a:spLocks noChangeArrowheads="1"/>
            </p:cNvSpPr>
            <p:nvPr/>
          </p:nvSpPr>
          <p:spPr bwMode="auto">
            <a:xfrm>
              <a:off x="3689"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20" name="AutoShape 20"/>
            <p:cNvSpPr>
              <a:spLocks noChangeArrowheads="1"/>
            </p:cNvSpPr>
            <p:nvPr/>
          </p:nvSpPr>
          <p:spPr bwMode="auto">
            <a:xfrm>
              <a:off x="3934"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21" name="AutoShape 21"/>
            <p:cNvSpPr>
              <a:spLocks noChangeArrowheads="1"/>
            </p:cNvSpPr>
            <p:nvPr/>
          </p:nvSpPr>
          <p:spPr bwMode="auto">
            <a:xfrm>
              <a:off x="4423"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22" name="AutoShape 22"/>
            <p:cNvSpPr>
              <a:spLocks noChangeArrowheads="1"/>
            </p:cNvSpPr>
            <p:nvPr/>
          </p:nvSpPr>
          <p:spPr bwMode="auto">
            <a:xfrm>
              <a:off x="4667"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23" name="AutoShape 23"/>
            <p:cNvSpPr>
              <a:spLocks noChangeArrowheads="1"/>
            </p:cNvSpPr>
            <p:nvPr/>
          </p:nvSpPr>
          <p:spPr bwMode="auto">
            <a:xfrm>
              <a:off x="4912"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24" name="AutoShape 24"/>
            <p:cNvSpPr>
              <a:spLocks noChangeArrowheads="1"/>
            </p:cNvSpPr>
            <p:nvPr/>
          </p:nvSpPr>
          <p:spPr bwMode="auto">
            <a:xfrm>
              <a:off x="515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25" name="AutoShape 25"/>
            <p:cNvSpPr>
              <a:spLocks noChangeArrowheads="1"/>
            </p:cNvSpPr>
            <p:nvPr/>
          </p:nvSpPr>
          <p:spPr bwMode="auto">
            <a:xfrm>
              <a:off x="5401"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26" name="AutoShape 26"/>
            <p:cNvSpPr>
              <a:spLocks noChangeArrowheads="1"/>
            </p:cNvSpPr>
            <p:nvPr/>
          </p:nvSpPr>
          <p:spPr bwMode="auto">
            <a:xfrm>
              <a:off x="564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27" name="AutoShape 27"/>
            <p:cNvSpPr>
              <a:spLocks noChangeArrowheads="1"/>
            </p:cNvSpPr>
            <p:nvPr/>
          </p:nvSpPr>
          <p:spPr bwMode="auto">
            <a:xfrm>
              <a:off x="2467"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28" name="AutoShape 28"/>
            <p:cNvSpPr>
              <a:spLocks noChangeArrowheads="1"/>
            </p:cNvSpPr>
            <p:nvPr/>
          </p:nvSpPr>
          <p:spPr bwMode="auto">
            <a:xfrm>
              <a:off x="4178"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grpSp>
      <p:grpSp>
        <p:nvGrpSpPr>
          <p:cNvPr id="29" name="Group 29"/>
          <p:cNvGrpSpPr>
            <a:grpSpLocks/>
          </p:cNvGrpSpPr>
          <p:nvPr userDrawn="1"/>
        </p:nvGrpSpPr>
        <p:grpSpPr bwMode="auto">
          <a:xfrm>
            <a:off x="36513" y="123825"/>
            <a:ext cx="9144000" cy="333375"/>
            <a:chOff x="22" y="4020"/>
            <a:chExt cx="5760" cy="210"/>
          </a:xfrm>
        </p:grpSpPr>
        <p:sp>
          <p:nvSpPr>
            <p:cNvPr id="30" name="AutoShape 30"/>
            <p:cNvSpPr>
              <a:spLocks noChangeArrowheads="1"/>
            </p:cNvSpPr>
            <p:nvPr/>
          </p:nvSpPr>
          <p:spPr bwMode="auto">
            <a:xfrm>
              <a:off x="22"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31" name="AutoShape 31"/>
            <p:cNvSpPr>
              <a:spLocks noChangeArrowheads="1"/>
            </p:cNvSpPr>
            <p:nvPr/>
          </p:nvSpPr>
          <p:spPr bwMode="auto">
            <a:xfrm>
              <a:off x="26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32" name="AutoShape 32"/>
            <p:cNvSpPr>
              <a:spLocks noChangeArrowheads="1"/>
            </p:cNvSpPr>
            <p:nvPr/>
          </p:nvSpPr>
          <p:spPr bwMode="auto">
            <a:xfrm>
              <a:off x="511"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33" name="AutoShape 33"/>
            <p:cNvSpPr>
              <a:spLocks noChangeArrowheads="1"/>
            </p:cNvSpPr>
            <p:nvPr/>
          </p:nvSpPr>
          <p:spPr bwMode="auto">
            <a:xfrm>
              <a:off x="755"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34" name="AutoShape 34"/>
            <p:cNvSpPr>
              <a:spLocks noChangeArrowheads="1"/>
            </p:cNvSpPr>
            <p:nvPr/>
          </p:nvSpPr>
          <p:spPr bwMode="auto">
            <a:xfrm>
              <a:off x="1000"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35" name="AutoShape 35"/>
            <p:cNvSpPr>
              <a:spLocks noChangeArrowheads="1"/>
            </p:cNvSpPr>
            <p:nvPr/>
          </p:nvSpPr>
          <p:spPr bwMode="auto">
            <a:xfrm>
              <a:off x="1244"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36" name="AutoShape 36"/>
            <p:cNvSpPr>
              <a:spLocks noChangeArrowheads="1"/>
            </p:cNvSpPr>
            <p:nvPr/>
          </p:nvSpPr>
          <p:spPr bwMode="auto">
            <a:xfrm>
              <a:off x="1489"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37" name="AutoShape 37"/>
            <p:cNvSpPr>
              <a:spLocks noChangeArrowheads="1"/>
            </p:cNvSpPr>
            <p:nvPr/>
          </p:nvSpPr>
          <p:spPr bwMode="auto">
            <a:xfrm>
              <a:off x="1733"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38" name="AutoShape 38"/>
            <p:cNvSpPr>
              <a:spLocks noChangeArrowheads="1"/>
            </p:cNvSpPr>
            <p:nvPr/>
          </p:nvSpPr>
          <p:spPr bwMode="auto">
            <a:xfrm>
              <a:off x="1978"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39" name="AutoShape 39"/>
            <p:cNvSpPr>
              <a:spLocks noChangeArrowheads="1"/>
            </p:cNvSpPr>
            <p:nvPr/>
          </p:nvSpPr>
          <p:spPr bwMode="auto">
            <a:xfrm>
              <a:off x="2222"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40" name="AutoShape 40"/>
            <p:cNvSpPr>
              <a:spLocks noChangeArrowheads="1"/>
            </p:cNvSpPr>
            <p:nvPr/>
          </p:nvSpPr>
          <p:spPr bwMode="auto">
            <a:xfrm>
              <a:off x="2711"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41" name="AutoShape 41"/>
            <p:cNvSpPr>
              <a:spLocks noChangeArrowheads="1"/>
            </p:cNvSpPr>
            <p:nvPr/>
          </p:nvSpPr>
          <p:spPr bwMode="auto">
            <a:xfrm>
              <a:off x="295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42" name="AutoShape 42"/>
            <p:cNvSpPr>
              <a:spLocks noChangeArrowheads="1"/>
            </p:cNvSpPr>
            <p:nvPr/>
          </p:nvSpPr>
          <p:spPr bwMode="auto">
            <a:xfrm>
              <a:off x="3200"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43" name="AutoShape 43"/>
            <p:cNvSpPr>
              <a:spLocks noChangeArrowheads="1"/>
            </p:cNvSpPr>
            <p:nvPr/>
          </p:nvSpPr>
          <p:spPr bwMode="auto">
            <a:xfrm>
              <a:off x="3445"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44" name="AutoShape 44"/>
            <p:cNvSpPr>
              <a:spLocks noChangeArrowheads="1"/>
            </p:cNvSpPr>
            <p:nvPr/>
          </p:nvSpPr>
          <p:spPr bwMode="auto">
            <a:xfrm>
              <a:off x="3689"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45" name="AutoShape 45"/>
            <p:cNvSpPr>
              <a:spLocks noChangeArrowheads="1"/>
            </p:cNvSpPr>
            <p:nvPr/>
          </p:nvSpPr>
          <p:spPr bwMode="auto">
            <a:xfrm>
              <a:off x="3934"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46" name="AutoShape 46"/>
            <p:cNvSpPr>
              <a:spLocks noChangeArrowheads="1"/>
            </p:cNvSpPr>
            <p:nvPr/>
          </p:nvSpPr>
          <p:spPr bwMode="auto">
            <a:xfrm>
              <a:off x="4423"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47" name="AutoShape 47"/>
            <p:cNvSpPr>
              <a:spLocks noChangeArrowheads="1"/>
            </p:cNvSpPr>
            <p:nvPr/>
          </p:nvSpPr>
          <p:spPr bwMode="auto">
            <a:xfrm>
              <a:off x="4667"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48" name="AutoShape 48"/>
            <p:cNvSpPr>
              <a:spLocks noChangeArrowheads="1"/>
            </p:cNvSpPr>
            <p:nvPr/>
          </p:nvSpPr>
          <p:spPr bwMode="auto">
            <a:xfrm>
              <a:off x="4912"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49" name="AutoShape 49"/>
            <p:cNvSpPr>
              <a:spLocks noChangeArrowheads="1"/>
            </p:cNvSpPr>
            <p:nvPr/>
          </p:nvSpPr>
          <p:spPr bwMode="auto">
            <a:xfrm>
              <a:off x="515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50" name="AutoShape 50"/>
            <p:cNvSpPr>
              <a:spLocks noChangeArrowheads="1"/>
            </p:cNvSpPr>
            <p:nvPr/>
          </p:nvSpPr>
          <p:spPr bwMode="auto">
            <a:xfrm>
              <a:off x="5401"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51" name="AutoShape 51"/>
            <p:cNvSpPr>
              <a:spLocks noChangeArrowheads="1"/>
            </p:cNvSpPr>
            <p:nvPr/>
          </p:nvSpPr>
          <p:spPr bwMode="auto">
            <a:xfrm>
              <a:off x="564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52" name="AutoShape 52"/>
            <p:cNvSpPr>
              <a:spLocks noChangeArrowheads="1"/>
            </p:cNvSpPr>
            <p:nvPr/>
          </p:nvSpPr>
          <p:spPr bwMode="auto">
            <a:xfrm>
              <a:off x="2467"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53" name="AutoShape 53"/>
            <p:cNvSpPr>
              <a:spLocks noChangeArrowheads="1"/>
            </p:cNvSpPr>
            <p:nvPr/>
          </p:nvSpPr>
          <p:spPr bwMode="auto">
            <a:xfrm>
              <a:off x="4178"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grpSp>
      <p:sp>
        <p:nvSpPr>
          <p:cNvPr id="54" name="Text Box 54"/>
          <p:cNvSpPr txBox="1">
            <a:spLocks noChangeArrowheads="1"/>
          </p:cNvSpPr>
          <p:nvPr userDrawn="1"/>
        </p:nvSpPr>
        <p:spPr bwMode="auto">
          <a:xfrm>
            <a:off x="0" y="6553200"/>
            <a:ext cx="9328150" cy="366713"/>
          </a:xfrm>
          <a:prstGeom prst="rect">
            <a:avLst/>
          </a:prstGeom>
          <a:noFill/>
          <a:ln w="9525">
            <a:noFill/>
            <a:miter lim="800000"/>
            <a:headEnd/>
            <a:tailEnd/>
          </a:ln>
          <a:effectLst/>
        </p:spPr>
        <p:txBody>
          <a:bodyPr wrap="none">
            <a:spAutoFit/>
          </a:bodyPr>
          <a:lstStyle/>
          <a:p>
            <a:pPr>
              <a:defRPr/>
            </a:pPr>
            <a:r>
              <a:rPr lang="en-GB" sz="1800">
                <a:solidFill>
                  <a:srgbClr val="FFFF00"/>
                </a:solidFill>
                <a:latin typeface="Courier New" pitchFamily="49" charset="0"/>
              </a:rPr>
              <a:t>&gt;&gt;	0     &gt;&gt;	1     &gt;&gt; 	2     &gt;&gt; 	3     &gt;&gt; 	4   &gt;&gt;	</a:t>
            </a:r>
            <a:endParaRPr lang="en-US" sz="1800">
              <a:solidFill>
                <a:srgbClr val="FFFF00"/>
              </a:solidFill>
              <a:latin typeface="Courier New" pitchFamily="49" charset="0"/>
            </a:endParaRPr>
          </a:p>
        </p:txBody>
      </p:sp>
      <p:sp>
        <p:nvSpPr>
          <p:cNvPr id="106498" name="Rectangle 2"/>
          <p:cNvSpPr>
            <a:spLocks noGrp="1" noChangeArrowheads="1"/>
          </p:cNvSpPr>
          <p:nvPr>
            <p:ph type="ctrTitle"/>
          </p:nvPr>
        </p:nvSpPr>
        <p:spPr>
          <a:xfrm>
            <a:off x="685800" y="2130425"/>
            <a:ext cx="7772400" cy="1470025"/>
          </a:xfrm>
        </p:spPr>
        <p:txBody>
          <a:bodyPr/>
          <a:lstStyle>
            <a:lvl1pPr>
              <a:defRPr sz="5400"/>
            </a:lvl1pPr>
          </a:lstStyle>
          <a:p>
            <a:pPr lvl="0"/>
            <a:r>
              <a:rPr lang="en-US" noProof="0" smtClean="0"/>
              <a:t>Click to edit Master title style</a:t>
            </a:r>
          </a:p>
        </p:txBody>
      </p:sp>
      <p:sp>
        <p:nvSpPr>
          <p:cNvPr id="1064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49275"/>
            <a:ext cx="2057400" cy="5576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49275"/>
            <a:ext cx="6019800" cy="5576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773238"/>
            <a:ext cx="8229600" cy="4352925"/>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492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7"/>
          <p:cNvGrpSpPr>
            <a:grpSpLocks/>
          </p:cNvGrpSpPr>
          <p:nvPr userDrawn="1"/>
        </p:nvGrpSpPr>
        <p:grpSpPr bwMode="auto">
          <a:xfrm>
            <a:off x="36513" y="6191250"/>
            <a:ext cx="9144000" cy="333375"/>
            <a:chOff x="22" y="4020"/>
            <a:chExt cx="5760" cy="210"/>
          </a:xfrm>
        </p:grpSpPr>
        <p:sp>
          <p:nvSpPr>
            <p:cNvPr id="1055" name="AutoShape 8"/>
            <p:cNvSpPr>
              <a:spLocks noChangeArrowheads="1"/>
            </p:cNvSpPr>
            <p:nvPr/>
          </p:nvSpPr>
          <p:spPr bwMode="auto">
            <a:xfrm>
              <a:off x="22"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56" name="AutoShape 9"/>
            <p:cNvSpPr>
              <a:spLocks noChangeArrowheads="1"/>
            </p:cNvSpPr>
            <p:nvPr/>
          </p:nvSpPr>
          <p:spPr bwMode="auto">
            <a:xfrm>
              <a:off x="26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57" name="AutoShape 10"/>
            <p:cNvSpPr>
              <a:spLocks noChangeArrowheads="1"/>
            </p:cNvSpPr>
            <p:nvPr/>
          </p:nvSpPr>
          <p:spPr bwMode="auto">
            <a:xfrm>
              <a:off x="511"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58" name="AutoShape 11"/>
            <p:cNvSpPr>
              <a:spLocks noChangeArrowheads="1"/>
            </p:cNvSpPr>
            <p:nvPr/>
          </p:nvSpPr>
          <p:spPr bwMode="auto">
            <a:xfrm>
              <a:off x="755"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59" name="AutoShape 12"/>
            <p:cNvSpPr>
              <a:spLocks noChangeArrowheads="1"/>
            </p:cNvSpPr>
            <p:nvPr/>
          </p:nvSpPr>
          <p:spPr bwMode="auto">
            <a:xfrm>
              <a:off x="1000"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60" name="AutoShape 13"/>
            <p:cNvSpPr>
              <a:spLocks noChangeArrowheads="1"/>
            </p:cNvSpPr>
            <p:nvPr/>
          </p:nvSpPr>
          <p:spPr bwMode="auto">
            <a:xfrm>
              <a:off x="1244"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61" name="AutoShape 14"/>
            <p:cNvSpPr>
              <a:spLocks noChangeArrowheads="1"/>
            </p:cNvSpPr>
            <p:nvPr/>
          </p:nvSpPr>
          <p:spPr bwMode="auto">
            <a:xfrm>
              <a:off x="1489"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62" name="AutoShape 15"/>
            <p:cNvSpPr>
              <a:spLocks noChangeArrowheads="1"/>
            </p:cNvSpPr>
            <p:nvPr/>
          </p:nvSpPr>
          <p:spPr bwMode="auto">
            <a:xfrm>
              <a:off x="1733"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63" name="AutoShape 16"/>
            <p:cNvSpPr>
              <a:spLocks noChangeArrowheads="1"/>
            </p:cNvSpPr>
            <p:nvPr/>
          </p:nvSpPr>
          <p:spPr bwMode="auto">
            <a:xfrm>
              <a:off x="1978"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64" name="AutoShape 17"/>
            <p:cNvSpPr>
              <a:spLocks noChangeArrowheads="1"/>
            </p:cNvSpPr>
            <p:nvPr/>
          </p:nvSpPr>
          <p:spPr bwMode="auto">
            <a:xfrm>
              <a:off x="2222"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65" name="AutoShape 18"/>
            <p:cNvSpPr>
              <a:spLocks noChangeArrowheads="1"/>
            </p:cNvSpPr>
            <p:nvPr/>
          </p:nvSpPr>
          <p:spPr bwMode="auto">
            <a:xfrm>
              <a:off x="2711"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66" name="AutoShape 19"/>
            <p:cNvSpPr>
              <a:spLocks noChangeArrowheads="1"/>
            </p:cNvSpPr>
            <p:nvPr/>
          </p:nvSpPr>
          <p:spPr bwMode="auto">
            <a:xfrm>
              <a:off x="295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67" name="AutoShape 20"/>
            <p:cNvSpPr>
              <a:spLocks noChangeArrowheads="1"/>
            </p:cNvSpPr>
            <p:nvPr/>
          </p:nvSpPr>
          <p:spPr bwMode="auto">
            <a:xfrm>
              <a:off x="3200"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68" name="AutoShape 21"/>
            <p:cNvSpPr>
              <a:spLocks noChangeArrowheads="1"/>
            </p:cNvSpPr>
            <p:nvPr/>
          </p:nvSpPr>
          <p:spPr bwMode="auto">
            <a:xfrm>
              <a:off x="3445"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69" name="AutoShape 22"/>
            <p:cNvSpPr>
              <a:spLocks noChangeArrowheads="1"/>
            </p:cNvSpPr>
            <p:nvPr/>
          </p:nvSpPr>
          <p:spPr bwMode="auto">
            <a:xfrm>
              <a:off x="3689"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70" name="AutoShape 23"/>
            <p:cNvSpPr>
              <a:spLocks noChangeArrowheads="1"/>
            </p:cNvSpPr>
            <p:nvPr/>
          </p:nvSpPr>
          <p:spPr bwMode="auto">
            <a:xfrm>
              <a:off x="3934"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71" name="AutoShape 24"/>
            <p:cNvSpPr>
              <a:spLocks noChangeArrowheads="1"/>
            </p:cNvSpPr>
            <p:nvPr/>
          </p:nvSpPr>
          <p:spPr bwMode="auto">
            <a:xfrm>
              <a:off x="4423"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72" name="AutoShape 25"/>
            <p:cNvSpPr>
              <a:spLocks noChangeArrowheads="1"/>
            </p:cNvSpPr>
            <p:nvPr/>
          </p:nvSpPr>
          <p:spPr bwMode="auto">
            <a:xfrm>
              <a:off x="4667"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73" name="AutoShape 26"/>
            <p:cNvSpPr>
              <a:spLocks noChangeArrowheads="1"/>
            </p:cNvSpPr>
            <p:nvPr/>
          </p:nvSpPr>
          <p:spPr bwMode="auto">
            <a:xfrm>
              <a:off x="4912"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74" name="AutoShape 27"/>
            <p:cNvSpPr>
              <a:spLocks noChangeArrowheads="1"/>
            </p:cNvSpPr>
            <p:nvPr/>
          </p:nvSpPr>
          <p:spPr bwMode="auto">
            <a:xfrm>
              <a:off x="515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75" name="AutoShape 28"/>
            <p:cNvSpPr>
              <a:spLocks noChangeArrowheads="1"/>
            </p:cNvSpPr>
            <p:nvPr/>
          </p:nvSpPr>
          <p:spPr bwMode="auto">
            <a:xfrm>
              <a:off x="5401"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76" name="AutoShape 29"/>
            <p:cNvSpPr>
              <a:spLocks noChangeArrowheads="1"/>
            </p:cNvSpPr>
            <p:nvPr/>
          </p:nvSpPr>
          <p:spPr bwMode="auto">
            <a:xfrm>
              <a:off x="564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77" name="AutoShape 30"/>
            <p:cNvSpPr>
              <a:spLocks noChangeArrowheads="1"/>
            </p:cNvSpPr>
            <p:nvPr/>
          </p:nvSpPr>
          <p:spPr bwMode="auto">
            <a:xfrm>
              <a:off x="2467"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78" name="AutoShape 31"/>
            <p:cNvSpPr>
              <a:spLocks noChangeArrowheads="1"/>
            </p:cNvSpPr>
            <p:nvPr/>
          </p:nvSpPr>
          <p:spPr bwMode="auto">
            <a:xfrm>
              <a:off x="4178"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grpSp>
      <p:grpSp>
        <p:nvGrpSpPr>
          <p:cNvPr id="1029" name="Group 32"/>
          <p:cNvGrpSpPr>
            <a:grpSpLocks/>
          </p:cNvGrpSpPr>
          <p:nvPr userDrawn="1"/>
        </p:nvGrpSpPr>
        <p:grpSpPr bwMode="auto">
          <a:xfrm>
            <a:off x="36513" y="123825"/>
            <a:ext cx="9144000" cy="333375"/>
            <a:chOff x="22" y="4020"/>
            <a:chExt cx="5760" cy="210"/>
          </a:xfrm>
        </p:grpSpPr>
        <p:sp>
          <p:nvSpPr>
            <p:cNvPr id="1031" name="AutoShape 33"/>
            <p:cNvSpPr>
              <a:spLocks noChangeArrowheads="1"/>
            </p:cNvSpPr>
            <p:nvPr/>
          </p:nvSpPr>
          <p:spPr bwMode="auto">
            <a:xfrm>
              <a:off x="22"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32" name="AutoShape 34"/>
            <p:cNvSpPr>
              <a:spLocks noChangeArrowheads="1"/>
            </p:cNvSpPr>
            <p:nvPr/>
          </p:nvSpPr>
          <p:spPr bwMode="auto">
            <a:xfrm>
              <a:off x="26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33" name="AutoShape 35"/>
            <p:cNvSpPr>
              <a:spLocks noChangeArrowheads="1"/>
            </p:cNvSpPr>
            <p:nvPr/>
          </p:nvSpPr>
          <p:spPr bwMode="auto">
            <a:xfrm>
              <a:off x="511"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34" name="AutoShape 36"/>
            <p:cNvSpPr>
              <a:spLocks noChangeArrowheads="1"/>
            </p:cNvSpPr>
            <p:nvPr/>
          </p:nvSpPr>
          <p:spPr bwMode="auto">
            <a:xfrm>
              <a:off x="755"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35" name="AutoShape 37"/>
            <p:cNvSpPr>
              <a:spLocks noChangeArrowheads="1"/>
            </p:cNvSpPr>
            <p:nvPr/>
          </p:nvSpPr>
          <p:spPr bwMode="auto">
            <a:xfrm>
              <a:off x="1000"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36" name="AutoShape 38"/>
            <p:cNvSpPr>
              <a:spLocks noChangeArrowheads="1"/>
            </p:cNvSpPr>
            <p:nvPr/>
          </p:nvSpPr>
          <p:spPr bwMode="auto">
            <a:xfrm>
              <a:off x="1244"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37" name="AutoShape 39"/>
            <p:cNvSpPr>
              <a:spLocks noChangeArrowheads="1"/>
            </p:cNvSpPr>
            <p:nvPr/>
          </p:nvSpPr>
          <p:spPr bwMode="auto">
            <a:xfrm>
              <a:off x="1489"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38" name="AutoShape 40"/>
            <p:cNvSpPr>
              <a:spLocks noChangeArrowheads="1"/>
            </p:cNvSpPr>
            <p:nvPr/>
          </p:nvSpPr>
          <p:spPr bwMode="auto">
            <a:xfrm>
              <a:off x="1733"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39" name="AutoShape 41"/>
            <p:cNvSpPr>
              <a:spLocks noChangeArrowheads="1"/>
            </p:cNvSpPr>
            <p:nvPr/>
          </p:nvSpPr>
          <p:spPr bwMode="auto">
            <a:xfrm>
              <a:off x="1978"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40" name="AutoShape 42"/>
            <p:cNvSpPr>
              <a:spLocks noChangeArrowheads="1"/>
            </p:cNvSpPr>
            <p:nvPr/>
          </p:nvSpPr>
          <p:spPr bwMode="auto">
            <a:xfrm>
              <a:off x="2222"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41" name="AutoShape 43"/>
            <p:cNvSpPr>
              <a:spLocks noChangeArrowheads="1"/>
            </p:cNvSpPr>
            <p:nvPr/>
          </p:nvSpPr>
          <p:spPr bwMode="auto">
            <a:xfrm>
              <a:off x="2711"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42" name="AutoShape 44"/>
            <p:cNvSpPr>
              <a:spLocks noChangeArrowheads="1"/>
            </p:cNvSpPr>
            <p:nvPr/>
          </p:nvSpPr>
          <p:spPr bwMode="auto">
            <a:xfrm>
              <a:off x="295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43" name="AutoShape 45"/>
            <p:cNvSpPr>
              <a:spLocks noChangeArrowheads="1"/>
            </p:cNvSpPr>
            <p:nvPr/>
          </p:nvSpPr>
          <p:spPr bwMode="auto">
            <a:xfrm>
              <a:off x="3200"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44" name="AutoShape 46"/>
            <p:cNvSpPr>
              <a:spLocks noChangeArrowheads="1"/>
            </p:cNvSpPr>
            <p:nvPr/>
          </p:nvSpPr>
          <p:spPr bwMode="auto">
            <a:xfrm>
              <a:off x="3445"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45" name="AutoShape 47"/>
            <p:cNvSpPr>
              <a:spLocks noChangeArrowheads="1"/>
            </p:cNvSpPr>
            <p:nvPr/>
          </p:nvSpPr>
          <p:spPr bwMode="auto">
            <a:xfrm>
              <a:off x="3689"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46" name="AutoShape 48"/>
            <p:cNvSpPr>
              <a:spLocks noChangeArrowheads="1"/>
            </p:cNvSpPr>
            <p:nvPr/>
          </p:nvSpPr>
          <p:spPr bwMode="auto">
            <a:xfrm>
              <a:off x="3934"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47" name="AutoShape 49"/>
            <p:cNvSpPr>
              <a:spLocks noChangeArrowheads="1"/>
            </p:cNvSpPr>
            <p:nvPr/>
          </p:nvSpPr>
          <p:spPr bwMode="auto">
            <a:xfrm>
              <a:off x="4423"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48" name="AutoShape 50"/>
            <p:cNvSpPr>
              <a:spLocks noChangeArrowheads="1"/>
            </p:cNvSpPr>
            <p:nvPr/>
          </p:nvSpPr>
          <p:spPr bwMode="auto">
            <a:xfrm>
              <a:off x="4667"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49" name="AutoShape 51"/>
            <p:cNvSpPr>
              <a:spLocks noChangeArrowheads="1"/>
            </p:cNvSpPr>
            <p:nvPr/>
          </p:nvSpPr>
          <p:spPr bwMode="auto">
            <a:xfrm>
              <a:off x="4912"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50" name="AutoShape 52"/>
            <p:cNvSpPr>
              <a:spLocks noChangeArrowheads="1"/>
            </p:cNvSpPr>
            <p:nvPr/>
          </p:nvSpPr>
          <p:spPr bwMode="auto">
            <a:xfrm>
              <a:off x="515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51" name="AutoShape 53"/>
            <p:cNvSpPr>
              <a:spLocks noChangeArrowheads="1"/>
            </p:cNvSpPr>
            <p:nvPr/>
          </p:nvSpPr>
          <p:spPr bwMode="auto">
            <a:xfrm>
              <a:off x="5401"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52" name="AutoShape 54"/>
            <p:cNvSpPr>
              <a:spLocks noChangeArrowheads="1"/>
            </p:cNvSpPr>
            <p:nvPr/>
          </p:nvSpPr>
          <p:spPr bwMode="auto">
            <a:xfrm>
              <a:off x="5646"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53" name="AutoShape 55"/>
            <p:cNvSpPr>
              <a:spLocks noChangeArrowheads="1"/>
            </p:cNvSpPr>
            <p:nvPr/>
          </p:nvSpPr>
          <p:spPr bwMode="auto">
            <a:xfrm>
              <a:off x="2467"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sp>
          <p:nvSpPr>
            <p:cNvPr id="1054" name="AutoShape 56"/>
            <p:cNvSpPr>
              <a:spLocks noChangeArrowheads="1"/>
            </p:cNvSpPr>
            <p:nvPr/>
          </p:nvSpPr>
          <p:spPr bwMode="auto">
            <a:xfrm>
              <a:off x="4178" y="4020"/>
              <a:ext cx="136" cy="210"/>
            </a:xfrm>
            <a:prstGeom prst="roundRect">
              <a:avLst>
                <a:gd name="adj" fmla="val 38972"/>
              </a:avLst>
            </a:prstGeom>
            <a:solidFill>
              <a:schemeClr val="tx1"/>
            </a:solidFill>
            <a:ln w="9525">
              <a:noFill/>
              <a:round/>
              <a:headEnd/>
              <a:tailEnd/>
            </a:ln>
            <a:effectLst/>
          </p:spPr>
          <p:txBody>
            <a:bodyPr wrap="none" anchor="ctr"/>
            <a:lstStyle/>
            <a:p>
              <a:pPr>
                <a:defRPr/>
              </a:pPr>
              <a:endParaRPr lang="en-GB">
                <a:latin typeface="Arial" charset="0"/>
              </a:endParaRPr>
            </a:p>
          </p:txBody>
        </p:sp>
      </p:grpSp>
      <p:sp>
        <p:nvSpPr>
          <p:cNvPr id="1030" name="Text Box 57"/>
          <p:cNvSpPr txBox="1">
            <a:spLocks noChangeArrowheads="1"/>
          </p:cNvSpPr>
          <p:nvPr userDrawn="1"/>
        </p:nvSpPr>
        <p:spPr bwMode="auto">
          <a:xfrm>
            <a:off x="0" y="6553200"/>
            <a:ext cx="9328150" cy="366713"/>
          </a:xfrm>
          <a:prstGeom prst="rect">
            <a:avLst/>
          </a:prstGeom>
          <a:noFill/>
          <a:ln w="9525">
            <a:noFill/>
            <a:miter lim="800000"/>
            <a:headEnd/>
            <a:tailEnd/>
          </a:ln>
          <a:effectLst/>
        </p:spPr>
        <p:txBody>
          <a:bodyPr wrap="none">
            <a:spAutoFit/>
          </a:bodyPr>
          <a:lstStyle/>
          <a:p>
            <a:pPr>
              <a:defRPr/>
            </a:pPr>
            <a:r>
              <a:rPr lang="en-GB" sz="1800">
                <a:solidFill>
                  <a:srgbClr val="FFFF00"/>
                </a:solidFill>
                <a:latin typeface="Courier New" pitchFamily="49" charset="0"/>
              </a:rPr>
              <a:t>&gt;&gt;	0     &gt;&gt;	1     &gt;&gt; 	2     &gt;&gt; 	3     &gt;&gt; 	4   &gt;&gt;	</a:t>
            </a:r>
            <a:endParaRPr lang="en-US" sz="1800">
              <a:solidFill>
                <a:srgbClr val="FFFF00"/>
              </a:solidFill>
              <a:latin typeface="Courier New" pitchFamily="49" charset="0"/>
            </a:endParaRPr>
          </a:p>
        </p:txBody>
      </p:sp>
    </p:spTree>
  </p:cSld>
  <p:clrMap bg1="dk2" tx1="lt1" bg2="dk1" tx2="lt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800">
          <a:solidFill>
            <a:schemeClr val="tx1"/>
          </a:solidFill>
          <a:latin typeface="+mn-lt"/>
        </a:defRPr>
      </a:lvl2pPr>
      <a:lvl3pPr marL="1143000" indent="-228600" algn="l" rtl="0" eaLnBrk="0" fontAlgn="base" hangingPunct="0">
        <a:spcBef>
          <a:spcPct val="20000"/>
        </a:spcBef>
        <a:spcAft>
          <a:spcPct val="0"/>
        </a:spcAft>
        <a:buClr>
          <a:srgbClr val="FFFF00"/>
        </a:buClr>
        <a:buChar char="•"/>
        <a:defRPr sz="2400">
          <a:solidFill>
            <a:schemeClr val="tx1"/>
          </a:solidFill>
          <a:latin typeface="+mn-lt"/>
        </a:defRPr>
      </a:lvl3pPr>
      <a:lvl4pPr marL="1600200" indent="-228600" algn="l" rtl="0" eaLnBrk="0" fontAlgn="base" hangingPunct="0">
        <a:spcBef>
          <a:spcPct val="20000"/>
        </a:spcBef>
        <a:spcAft>
          <a:spcPct val="0"/>
        </a:spcAft>
        <a:buClr>
          <a:srgbClr val="FFFF00"/>
        </a:buClr>
        <a:buChar char="–"/>
        <a:defRPr sz="2000">
          <a:solidFill>
            <a:schemeClr val="tx1"/>
          </a:solidFill>
          <a:latin typeface="+mn-lt"/>
        </a:defRPr>
      </a:lvl4pPr>
      <a:lvl5pPr marL="2057400" indent="-228600" algn="l" rtl="0" eaLnBrk="0" fontAlgn="base" hangingPunct="0">
        <a:spcBef>
          <a:spcPct val="20000"/>
        </a:spcBef>
        <a:spcAft>
          <a:spcPct val="0"/>
        </a:spcAft>
        <a:buClr>
          <a:srgbClr val="FFFF00"/>
        </a:buClr>
        <a:buChar char="»"/>
        <a:defRPr sz="2000">
          <a:solidFill>
            <a:schemeClr val="tx1"/>
          </a:solidFill>
          <a:latin typeface="+mn-lt"/>
        </a:defRPr>
      </a:lvl5pPr>
      <a:lvl6pPr marL="2514600" indent="-228600" algn="l" rtl="0" fontAlgn="base">
        <a:spcBef>
          <a:spcPct val="20000"/>
        </a:spcBef>
        <a:spcAft>
          <a:spcPct val="0"/>
        </a:spcAft>
        <a:buClr>
          <a:srgbClr val="FFFF00"/>
        </a:buClr>
        <a:buChar char="»"/>
        <a:defRPr sz="2000">
          <a:solidFill>
            <a:schemeClr val="tx1"/>
          </a:solidFill>
          <a:latin typeface="+mn-lt"/>
        </a:defRPr>
      </a:lvl6pPr>
      <a:lvl7pPr marL="2971800" indent="-228600" algn="l" rtl="0" fontAlgn="base">
        <a:spcBef>
          <a:spcPct val="20000"/>
        </a:spcBef>
        <a:spcAft>
          <a:spcPct val="0"/>
        </a:spcAft>
        <a:buClr>
          <a:srgbClr val="FFFF00"/>
        </a:buClr>
        <a:buChar char="»"/>
        <a:defRPr sz="2000">
          <a:solidFill>
            <a:schemeClr val="tx1"/>
          </a:solidFill>
          <a:latin typeface="+mn-lt"/>
        </a:defRPr>
      </a:lvl7pPr>
      <a:lvl8pPr marL="3429000" indent="-228600" algn="l" rtl="0" fontAlgn="base">
        <a:spcBef>
          <a:spcPct val="20000"/>
        </a:spcBef>
        <a:spcAft>
          <a:spcPct val="0"/>
        </a:spcAft>
        <a:buClr>
          <a:srgbClr val="FFFF00"/>
        </a:buClr>
        <a:buChar char="»"/>
        <a:defRPr sz="2000">
          <a:solidFill>
            <a:schemeClr val="tx1"/>
          </a:solidFill>
          <a:latin typeface="+mn-lt"/>
        </a:defRPr>
      </a:lvl8pPr>
      <a:lvl9pPr marL="3886200" indent="-228600" algn="l" rtl="0" fontAlgn="base">
        <a:spcBef>
          <a:spcPct val="20000"/>
        </a:spcBef>
        <a:spcAft>
          <a:spcPct val="0"/>
        </a:spcAft>
        <a:buClr>
          <a:srgbClr val="FFFF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video" Target="file:///D:\Usuarios\Milton\Documents\POWERPOINT%20%20-%20Files%20-%20PPT\PPT%20songs%20and%20videos\20th%20Century%20Fox%20Intro%20Full%20HD%201080p.wmv" TargetMode="Externa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60375" y="885825"/>
            <a:ext cx="5038725" cy="5038725"/>
          </a:xfrm>
          <a:prstGeom prst="rect">
            <a:avLst/>
          </a:prstGeom>
          <a:solidFill>
            <a:srgbClr val="777777"/>
          </a:solidFill>
          <a:ln w="9525" algn="ctr">
            <a:solidFill>
              <a:schemeClr val="tx1"/>
            </a:solidFill>
            <a:miter lim="800000"/>
            <a:headEnd/>
            <a:tailEnd/>
          </a:ln>
        </p:spPr>
        <p:txBody>
          <a:bodyPr wrap="none" anchor="ctr"/>
          <a:lstStyle/>
          <a:p>
            <a:endParaRPr lang="en-GB"/>
          </a:p>
        </p:txBody>
      </p:sp>
      <p:grpSp>
        <p:nvGrpSpPr>
          <p:cNvPr id="2" name="Group 29"/>
          <p:cNvGrpSpPr>
            <a:grpSpLocks/>
          </p:cNvGrpSpPr>
          <p:nvPr/>
        </p:nvGrpSpPr>
        <p:grpSpPr bwMode="auto">
          <a:xfrm>
            <a:off x="1006475" y="1414463"/>
            <a:ext cx="3948113" cy="3981450"/>
            <a:chOff x="1292" y="572"/>
            <a:chExt cx="3176" cy="3175"/>
          </a:xfrm>
        </p:grpSpPr>
        <p:sp>
          <p:nvSpPr>
            <p:cNvPr id="3081" name="Oval 26"/>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p:spPr>
          <p:txBody>
            <a:bodyPr wrap="none" anchor="ctr"/>
            <a:lstStyle/>
            <a:p>
              <a:endParaRPr lang="en-GB"/>
            </a:p>
          </p:txBody>
        </p:sp>
        <p:sp>
          <p:nvSpPr>
            <p:cNvPr id="3082" name="Rectangle 27"/>
            <p:cNvSpPr>
              <a:spLocks noChangeArrowheads="1"/>
            </p:cNvSpPr>
            <p:nvPr/>
          </p:nvSpPr>
          <p:spPr bwMode="auto">
            <a:xfrm>
              <a:off x="2829" y="582"/>
              <a:ext cx="102" cy="1578"/>
            </a:xfrm>
            <a:prstGeom prst="rect">
              <a:avLst/>
            </a:prstGeom>
            <a:solidFill>
              <a:schemeClr val="accent1"/>
            </a:solidFill>
            <a:ln w="9525">
              <a:noFill/>
              <a:miter lim="800000"/>
              <a:headEnd/>
              <a:tailEnd/>
            </a:ln>
          </p:spPr>
          <p:txBody>
            <a:bodyPr wrap="none" anchor="ctr"/>
            <a:lstStyle/>
            <a:p>
              <a:endParaRPr lang="en-GB"/>
            </a:p>
          </p:txBody>
        </p:sp>
      </p:grpSp>
      <p:sp>
        <p:nvSpPr>
          <p:cNvPr id="3076" name="Line 20"/>
          <p:cNvSpPr>
            <a:spLocks noChangeShapeType="1"/>
          </p:cNvSpPr>
          <p:nvPr/>
        </p:nvSpPr>
        <p:spPr bwMode="auto">
          <a:xfrm>
            <a:off x="2973388" y="879475"/>
            <a:ext cx="14287" cy="5051425"/>
          </a:xfrm>
          <a:prstGeom prst="line">
            <a:avLst/>
          </a:prstGeom>
          <a:noFill/>
          <a:ln w="9525">
            <a:solidFill>
              <a:schemeClr val="tx1"/>
            </a:solidFill>
            <a:round/>
            <a:headEnd/>
            <a:tailEnd/>
          </a:ln>
        </p:spPr>
        <p:txBody>
          <a:bodyPr/>
          <a:lstStyle/>
          <a:p>
            <a:endParaRPr lang="pt-BR"/>
          </a:p>
        </p:txBody>
      </p:sp>
      <p:sp>
        <p:nvSpPr>
          <p:cNvPr id="3077" name="Line 21"/>
          <p:cNvSpPr>
            <a:spLocks noChangeShapeType="1"/>
          </p:cNvSpPr>
          <p:nvPr/>
        </p:nvSpPr>
        <p:spPr bwMode="auto">
          <a:xfrm rot="5400000">
            <a:off x="2976563" y="885825"/>
            <a:ext cx="6350" cy="5038725"/>
          </a:xfrm>
          <a:prstGeom prst="line">
            <a:avLst/>
          </a:prstGeom>
          <a:noFill/>
          <a:ln w="9525">
            <a:solidFill>
              <a:schemeClr val="tx1"/>
            </a:solidFill>
            <a:round/>
            <a:headEnd/>
            <a:tailEnd/>
          </a:ln>
        </p:spPr>
        <p:txBody>
          <a:bodyPr/>
          <a:lstStyle/>
          <a:p>
            <a:endParaRPr lang="pt-BR"/>
          </a:p>
        </p:txBody>
      </p:sp>
      <p:sp>
        <p:nvSpPr>
          <p:cNvPr id="3078" name="Oval 22"/>
          <p:cNvSpPr>
            <a:spLocks noChangeAspect="1" noChangeArrowheads="1"/>
          </p:cNvSpPr>
          <p:nvPr/>
        </p:nvSpPr>
        <p:spPr bwMode="auto">
          <a:xfrm>
            <a:off x="990600" y="1414463"/>
            <a:ext cx="3979863" cy="3981450"/>
          </a:xfrm>
          <a:prstGeom prst="ellipse">
            <a:avLst/>
          </a:prstGeom>
          <a:noFill/>
          <a:ln w="127000">
            <a:solidFill>
              <a:schemeClr val="bg1"/>
            </a:solidFill>
            <a:round/>
            <a:headEnd/>
            <a:tailEnd/>
          </a:ln>
        </p:spPr>
        <p:txBody>
          <a:bodyPr wrap="none" anchor="ctr"/>
          <a:lstStyle/>
          <a:p>
            <a:pPr algn="ctr"/>
            <a:r>
              <a:rPr lang="en-GB" sz="20800" b="1"/>
              <a:t>8</a:t>
            </a:r>
            <a:endParaRPr lang="en-US" sz="20800" b="1"/>
          </a:p>
        </p:txBody>
      </p:sp>
      <p:sp>
        <p:nvSpPr>
          <p:cNvPr id="3079" name="Oval 23"/>
          <p:cNvSpPr>
            <a:spLocks noChangeAspect="1" noChangeArrowheads="1"/>
          </p:cNvSpPr>
          <p:nvPr/>
        </p:nvSpPr>
        <p:spPr bwMode="auto">
          <a:xfrm>
            <a:off x="728663" y="1152525"/>
            <a:ext cx="4503737" cy="4505325"/>
          </a:xfrm>
          <a:prstGeom prst="ellipse">
            <a:avLst/>
          </a:prstGeom>
          <a:noFill/>
          <a:ln w="127000">
            <a:solidFill>
              <a:schemeClr val="bg1"/>
            </a:solidFill>
            <a:round/>
            <a:headEnd/>
            <a:tailEnd/>
          </a:ln>
        </p:spPr>
        <p:txBody>
          <a:bodyPr wrap="none" anchor="ctr"/>
          <a:lstStyle/>
          <a:p>
            <a:endParaRPr lang="en-GB"/>
          </a:p>
        </p:txBody>
      </p:sp>
      <p:sp>
        <p:nvSpPr>
          <p:cNvPr id="3080" name="Rectangle 2"/>
          <p:cNvSpPr txBox="1">
            <a:spLocks noChangeArrowheads="1"/>
          </p:cNvSpPr>
          <p:nvPr/>
        </p:nvSpPr>
        <p:spPr bwMode="auto">
          <a:xfrm>
            <a:off x="5719763" y="2219325"/>
            <a:ext cx="3178175" cy="1981200"/>
          </a:xfrm>
          <a:prstGeom prst="rect">
            <a:avLst/>
          </a:prstGeom>
          <a:noFill/>
          <a:ln w="9525">
            <a:noFill/>
            <a:miter lim="800000"/>
            <a:headEnd/>
            <a:tailEnd/>
          </a:ln>
        </p:spPr>
        <p:txBody>
          <a:bodyPr/>
          <a:lstStyle/>
          <a:p>
            <a:pPr algn="ctr">
              <a:lnSpc>
                <a:spcPct val="150000"/>
              </a:lnSpc>
            </a:pPr>
            <a:r>
              <a:rPr lang="en-GB" sz="6000" b="1"/>
              <a:t>GET READY!</a:t>
            </a: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p:spPr>
        <p:txBody>
          <a:bodyPr wrap="none" anchor="ctr"/>
          <a:lstStyle/>
          <a:p>
            <a:endParaRPr lang="en-GB"/>
          </a:p>
        </p:txBody>
      </p:sp>
      <p:sp>
        <p:nvSpPr>
          <p:cNvPr id="12291" name="Rectangle 3"/>
          <p:cNvSpPr>
            <a:spLocks noChangeArrowheads="1"/>
          </p:cNvSpPr>
          <p:nvPr/>
        </p:nvSpPr>
        <p:spPr bwMode="auto">
          <a:xfrm>
            <a:off x="3921125" y="1268413"/>
            <a:ext cx="228600" cy="1722437"/>
          </a:xfrm>
          <a:prstGeom prst="rect">
            <a:avLst/>
          </a:prstGeom>
          <a:solidFill>
            <a:schemeClr val="tx1"/>
          </a:solidFill>
          <a:ln w="9525">
            <a:solidFill>
              <a:schemeClr val="tx1"/>
            </a:solidFill>
            <a:miter lim="800000"/>
            <a:headEnd/>
            <a:tailEnd/>
          </a:ln>
        </p:spPr>
        <p:txBody>
          <a:bodyPr wrap="none" anchor="ctr"/>
          <a:lstStyle/>
          <a:p>
            <a:pPr algn="ctr"/>
            <a:endParaRPr lang="en-GB" sz="1800"/>
          </a:p>
        </p:txBody>
      </p:sp>
      <p:sp>
        <p:nvSpPr>
          <p:cNvPr id="12292" name="Rectangle 4"/>
          <p:cNvSpPr>
            <a:spLocks noChangeArrowheads="1"/>
          </p:cNvSpPr>
          <p:nvPr/>
        </p:nvSpPr>
        <p:spPr bwMode="auto">
          <a:xfrm>
            <a:off x="4997450" y="1268413"/>
            <a:ext cx="228600" cy="1722437"/>
          </a:xfrm>
          <a:prstGeom prst="rect">
            <a:avLst/>
          </a:prstGeom>
          <a:solidFill>
            <a:schemeClr val="tx1"/>
          </a:solidFill>
          <a:ln w="9525">
            <a:solidFill>
              <a:schemeClr val="tx1"/>
            </a:solidFill>
            <a:miter lim="800000"/>
            <a:headEnd/>
            <a:tailEnd/>
          </a:ln>
        </p:spPr>
        <p:txBody>
          <a:bodyPr wrap="none" anchor="ctr"/>
          <a:lstStyle/>
          <a:p>
            <a:pPr algn="ctr"/>
            <a:endParaRPr lang="en-GB" sz="1800"/>
          </a:p>
        </p:txBody>
      </p:sp>
      <p:sp>
        <p:nvSpPr>
          <p:cNvPr id="12293" name="Rectangle 5"/>
          <p:cNvSpPr>
            <a:spLocks noChangeArrowheads="1"/>
          </p:cNvSpPr>
          <p:nvPr/>
        </p:nvSpPr>
        <p:spPr bwMode="auto">
          <a:xfrm>
            <a:off x="3921125" y="3817938"/>
            <a:ext cx="228600" cy="1768475"/>
          </a:xfrm>
          <a:prstGeom prst="rect">
            <a:avLst/>
          </a:prstGeom>
          <a:solidFill>
            <a:schemeClr val="tx1"/>
          </a:solidFill>
          <a:ln w="9525">
            <a:solidFill>
              <a:schemeClr val="tx1"/>
            </a:solidFill>
            <a:miter lim="800000"/>
            <a:headEnd/>
            <a:tailEnd/>
          </a:ln>
        </p:spPr>
        <p:txBody>
          <a:bodyPr wrap="none" anchor="ctr"/>
          <a:lstStyle/>
          <a:p>
            <a:pPr algn="ctr"/>
            <a:endParaRPr lang="en-GB" sz="1800"/>
          </a:p>
        </p:txBody>
      </p:sp>
      <p:sp>
        <p:nvSpPr>
          <p:cNvPr id="12294" name="Rectangle 6"/>
          <p:cNvSpPr>
            <a:spLocks noChangeArrowheads="1"/>
          </p:cNvSpPr>
          <p:nvPr/>
        </p:nvSpPr>
        <p:spPr bwMode="auto">
          <a:xfrm>
            <a:off x="4997450" y="3817938"/>
            <a:ext cx="228600" cy="1768475"/>
          </a:xfrm>
          <a:prstGeom prst="rect">
            <a:avLst/>
          </a:prstGeom>
          <a:solidFill>
            <a:schemeClr val="tx1"/>
          </a:solidFill>
          <a:ln w="9525">
            <a:solidFill>
              <a:schemeClr val="tx1"/>
            </a:solidFill>
            <a:miter lim="800000"/>
            <a:headEnd/>
            <a:tailEnd/>
          </a:ln>
        </p:spPr>
        <p:txBody>
          <a:bodyPr wrap="none" anchor="ctr"/>
          <a:lstStyle/>
          <a:p>
            <a:pPr algn="ctr"/>
            <a:endParaRPr lang="en-GB" sz="1800"/>
          </a:p>
        </p:txBody>
      </p:sp>
      <p:sp>
        <p:nvSpPr>
          <p:cNvPr id="12295" name="Rectangle 7"/>
          <p:cNvSpPr>
            <a:spLocks noChangeArrowheads="1"/>
          </p:cNvSpPr>
          <p:nvPr/>
        </p:nvSpPr>
        <p:spPr bwMode="auto">
          <a:xfrm rot="5400000">
            <a:off x="3162300" y="2003425"/>
            <a:ext cx="228600" cy="1746250"/>
          </a:xfrm>
          <a:prstGeom prst="rect">
            <a:avLst/>
          </a:prstGeom>
          <a:solidFill>
            <a:schemeClr val="tx1"/>
          </a:solidFill>
          <a:ln w="9525">
            <a:solidFill>
              <a:schemeClr val="tx1"/>
            </a:solidFill>
            <a:miter lim="800000"/>
            <a:headEnd/>
            <a:tailEnd/>
          </a:ln>
        </p:spPr>
        <p:txBody>
          <a:bodyPr rot="10800000" vert="eaVert" wrap="none" anchor="ctr"/>
          <a:lstStyle/>
          <a:p>
            <a:pPr algn="ctr"/>
            <a:endParaRPr lang="en-GB" sz="1800"/>
          </a:p>
        </p:txBody>
      </p:sp>
      <p:sp>
        <p:nvSpPr>
          <p:cNvPr id="12296" name="Rectangle 8"/>
          <p:cNvSpPr>
            <a:spLocks noChangeArrowheads="1"/>
          </p:cNvSpPr>
          <p:nvPr/>
        </p:nvSpPr>
        <p:spPr bwMode="auto">
          <a:xfrm rot="5400000">
            <a:off x="5745163" y="2014537"/>
            <a:ext cx="228600" cy="1724025"/>
          </a:xfrm>
          <a:prstGeom prst="rect">
            <a:avLst/>
          </a:prstGeom>
          <a:solidFill>
            <a:schemeClr val="tx1"/>
          </a:solidFill>
          <a:ln w="9525">
            <a:solidFill>
              <a:schemeClr val="tx1"/>
            </a:solidFill>
            <a:miter lim="800000"/>
            <a:headEnd/>
            <a:tailEnd/>
          </a:ln>
        </p:spPr>
        <p:txBody>
          <a:bodyPr rot="10800000" vert="eaVert" wrap="none" anchor="ctr"/>
          <a:lstStyle/>
          <a:p>
            <a:pPr algn="ctr"/>
            <a:endParaRPr lang="en-GB" sz="1800"/>
          </a:p>
        </p:txBody>
      </p:sp>
      <p:sp>
        <p:nvSpPr>
          <p:cNvPr id="12297" name="Rectangle 9"/>
          <p:cNvSpPr>
            <a:spLocks noChangeArrowheads="1"/>
          </p:cNvSpPr>
          <p:nvPr/>
        </p:nvSpPr>
        <p:spPr bwMode="auto">
          <a:xfrm rot="5400000">
            <a:off x="3162300" y="3059113"/>
            <a:ext cx="228600" cy="1746250"/>
          </a:xfrm>
          <a:prstGeom prst="rect">
            <a:avLst/>
          </a:prstGeom>
          <a:solidFill>
            <a:schemeClr val="tx1"/>
          </a:solidFill>
          <a:ln w="9525">
            <a:solidFill>
              <a:schemeClr val="tx1"/>
            </a:solidFill>
            <a:miter lim="800000"/>
            <a:headEnd/>
            <a:tailEnd/>
          </a:ln>
        </p:spPr>
        <p:txBody>
          <a:bodyPr rot="10800000" vert="eaVert" wrap="none" anchor="ctr"/>
          <a:lstStyle/>
          <a:p>
            <a:pPr algn="ctr"/>
            <a:endParaRPr lang="en-GB" sz="1800"/>
          </a:p>
        </p:txBody>
      </p:sp>
      <p:sp>
        <p:nvSpPr>
          <p:cNvPr id="12298" name="Rectangle 10"/>
          <p:cNvSpPr>
            <a:spLocks noChangeArrowheads="1"/>
          </p:cNvSpPr>
          <p:nvPr/>
        </p:nvSpPr>
        <p:spPr bwMode="auto">
          <a:xfrm rot="5400000">
            <a:off x="5745163" y="3070225"/>
            <a:ext cx="228600" cy="1724025"/>
          </a:xfrm>
          <a:prstGeom prst="rect">
            <a:avLst/>
          </a:prstGeom>
          <a:solidFill>
            <a:schemeClr val="tx1"/>
          </a:solidFill>
          <a:ln w="9525">
            <a:solidFill>
              <a:schemeClr val="tx1"/>
            </a:solidFill>
            <a:miter lim="800000"/>
            <a:headEnd/>
            <a:tailEnd/>
          </a:ln>
        </p:spPr>
        <p:txBody>
          <a:bodyPr rot="10800000" vert="eaVert" wrap="none" anchor="ctr"/>
          <a:lstStyle/>
          <a:p>
            <a:pPr algn="ctr"/>
            <a:endParaRPr lang="en-GB" sz="1800"/>
          </a:p>
        </p:txBody>
      </p:sp>
      <p:pic>
        <p:nvPicPr>
          <p:cNvPr id="67595" name="bip1040.wav">
            <a:hlinkClick r:id="" action="ppaction://media"/>
          </p:cNvPr>
          <p:cNvPicPr>
            <a:picLocks noRot="1" noChangeAspect="1" noChangeArrowheads="1"/>
          </p:cNvPicPr>
          <p:nvPr>
            <a:wavAudioFile r:embed="rId1" name="bip.wav"/>
          </p:nvPr>
        </p:nvPicPr>
        <p:blipFill>
          <a:blip r:embed="rId4" cstate="print"/>
          <a:srcRect/>
          <a:stretch>
            <a:fillRect/>
          </a:stretch>
        </p:blipFill>
        <p:spPr bwMode="auto">
          <a:xfrm>
            <a:off x="0" y="0"/>
            <a:ext cx="304800" cy="304800"/>
          </a:xfrm>
          <a:prstGeom prst="rect">
            <a:avLst/>
          </a:prstGeom>
          <a:noFill/>
          <a:ln w="9525">
            <a:noFill/>
            <a:miter lim="800000"/>
            <a:headEnd/>
            <a:tailEnd/>
          </a:ln>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90" fill="hold"/>
                                        <p:tgtEl>
                                          <p:spTgt spid="67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759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20th Century Fox Intro Full HD 1080p.wmv">
            <a:hlinkClick r:id="" action="ppaction://media"/>
          </p:cNvPr>
          <p:cNvPicPr>
            <a:picLocks noRot="1" noChangeAspect="1"/>
          </p:cNvPicPr>
          <p:nvPr>
            <a:videoFile r:link="rId1"/>
          </p:nvPr>
        </p:nvPicPr>
        <p:blipFill>
          <a:blip r:embed="rId5" cstate="print"/>
          <a:srcRect/>
          <a:stretch>
            <a:fillRect/>
          </a:stretch>
        </p:blipFill>
        <p:spPr bwMode="auto">
          <a:xfrm>
            <a:off x="533400" y="1143000"/>
            <a:ext cx="8077200" cy="4572000"/>
          </a:xfrm>
          <a:prstGeom prst="rect">
            <a:avLst/>
          </a:prstGeom>
          <a:noFill/>
          <a:ln w="9525">
            <a:noFill/>
            <a:miter lim="800000"/>
            <a:headEnd/>
            <a:tailEnd/>
          </a:ln>
        </p:spPr>
      </p:pic>
      <p:sp>
        <p:nvSpPr>
          <p:cNvPr id="13315" name="Oval 3"/>
          <p:cNvSpPr>
            <a:spLocks noChangeAspect="1" noChangeArrowheads="1"/>
          </p:cNvSpPr>
          <p:nvPr/>
        </p:nvSpPr>
        <p:spPr bwMode="auto">
          <a:xfrm>
            <a:off x="2025650" y="866775"/>
            <a:ext cx="5084763" cy="5086350"/>
          </a:xfrm>
          <a:prstGeom prst="ellipse">
            <a:avLst/>
          </a:prstGeom>
          <a:noFill/>
          <a:ln w="127000">
            <a:solidFill>
              <a:schemeClr val="bg1"/>
            </a:solidFill>
            <a:round/>
            <a:headEnd/>
            <a:tailEnd/>
          </a:ln>
        </p:spPr>
        <p:txBody>
          <a:bodyPr wrap="none" anchor="ctr"/>
          <a:lstStyle/>
          <a:p>
            <a:pPr algn="ctr"/>
            <a:endParaRPr lang="en-GB" sz="20800" b="1"/>
          </a:p>
        </p:txBody>
      </p:sp>
      <p:sp>
        <p:nvSpPr>
          <p:cNvPr id="13316" name="Rectangle 9"/>
          <p:cNvSpPr>
            <a:spLocks noChangeArrowheads="1"/>
          </p:cNvSpPr>
          <p:nvPr/>
        </p:nvSpPr>
        <p:spPr bwMode="auto">
          <a:xfrm>
            <a:off x="2043113" y="950913"/>
            <a:ext cx="5038725" cy="5038725"/>
          </a:xfrm>
          <a:prstGeom prst="rect">
            <a:avLst/>
          </a:prstGeom>
          <a:solidFill>
            <a:srgbClr val="777777"/>
          </a:solidFill>
          <a:ln w="9525" algn="ctr">
            <a:solidFill>
              <a:schemeClr val="tx1"/>
            </a:solidFill>
            <a:miter lim="800000"/>
            <a:headEnd/>
            <a:tailEnd/>
          </a:ln>
        </p:spPr>
        <p:txBody>
          <a:bodyPr wrap="none" anchor="ctr"/>
          <a:lstStyle/>
          <a:p>
            <a:endParaRPr lang="en-GB"/>
          </a:p>
        </p:txBody>
      </p:sp>
      <p:sp>
        <p:nvSpPr>
          <p:cNvPr id="13317" name="Oval 10"/>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p:spPr>
        <p:txBody>
          <a:bodyPr wrap="none" anchor="ctr"/>
          <a:lstStyle/>
          <a:p>
            <a:pPr algn="ctr"/>
            <a:endParaRPr lang="en-GB" sz="20800" b="1"/>
          </a:p>
        </p:txBody>
      </p:sp>
      <p:sp>
        <p:nvSpPr>
          <p:cNvPr id="13318" name="Oval 11"/>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p:spPr>
        <p:txBody>
          <a:bodyPr wrap="none" anchor="ctr"/>
          <a:lstStyle/>
          <a:p>
            <a:endParaRPr lang="en-GB"/>
          </a:p>
        </p:txBody>
      </p:sp>
      <p:sp>
        <p:nvSpPr>
          <p:cNvPr id="13319" name="Rectangle 5"/>
          <p:cNvSpPr>
            <a:spLocks noChangeArrowheads="1"/>
          </p:cNvSpPr>
          <p:nvPr/>
        </p:nvSpPr>
        <p:spPr bwMode="auto">
          <a:xfrm>
            <a:off x="2025650" y="1687513"/>
            <a:ext cx="5056188" cy="3429000"/>
          </a:xfrm>
          <a:prstGeom prst="rect">
            <a:avLst/>
          </a:prstGeom>
          <a:noFill/>
          <a:ln w="9525">
            <a:noFill/>
            <a:miter lim="800000"/>
            <a:headEnd/>
            <a:tailEnd/>
          </a:ln>
        </p:spPr>
        <p:txBody>
          <a:bodyPr wrap="none" lIns="0" tIns="0" rIns="0" bIns="0" anchor="ctr"/>
          <a:lstStyle/>
          <a:p>
            <a:pPr algn="ctr"/>
            <a:r>
              <a:rPr lang="en-GB" sz="4000" b="1"/>
              <a:t>LET</a:t>
            </a:r>
            <a:r>
              <a:rPr lang="en-US" sz="4000" b="1"/>
              <a:t>’S</a:t>
            </a:r>
            <a:r>
              <a:rPr lang="en-GB" sz="4000"/>
              <a:t> </a:t>
            </a:r>
          </a:p>
          <a:p>
            <a:pPr algn="ctr">
              <a:lnSpc>
                <a:spcPct val="85000"/>
              </a:lnSpc>
            </a:pPr>
            <a:r>
              <a:rPr lang="en-GB" sz="8000" b="1">
                <a:latin typeface="Arial Narrow" pitchFamily="34" charset="0"/>
              </a:rPr>
              <a:t>START!</a:t>
            </a:r>
            <a:endParaRPr lang="en-US" sz="8000" b="1">
              <a:latin typeface="Arial Narrow" pitchFamily="34" charset="0"/>
            </a:endParaRPr>
          </a:p>
        </p:txBody>
      </p:sp>
      <p:pic>
        <p:nvPicPr>
          <p:cNvPr id="7" name="bip1040.wav">
            <a:hlinkClick r:id="" action="ppaction://media"/>
          </p:cNvPr>
          <p:cNvPicPr>
            <a:picLocks noRot="1" noChangeAspect="1" noChangeArrowheads="1"/>
          </p:cNvPicPr>
          <p:nvPr>
            <a:wavAudioFile r:embed="rId2" name="bip.wav"/>
          </p:nvPr>
        </p:nvPicPr>
        <p:blipFill>
          <a:blip r:embed="rId6" cstate="print"/>
          <a:srcRect/>
          <a:stretch>
            <a:fillRect/>
          </a:stretch>
        </p:blipFill>
        <p:spPr bwMode="auto">
          <a:xfrm>
            <a:off x="0" y="0"/>
            <a:ext cx="304800" cy="304800"/>
          </a:xfrm>
          <a:prstGeom prst="rect">
            <a:avLst/>
          </a:prstGeom>
          <a:noFill/>
          <a:ln w="9525">
            <a:noFill/>
            <a:miter lim="800000"/>
            <a:headEnd/>
            <a:tailEnd/>
          </a:ln>
        </p:spPr>
      </p:pic>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 fill="hold"/>
                                        <p:tgtEl>
                                          <p:spTgt spid="7"/>
                                        </p:tgtEl>
                                      </p:cBhvr>
                                    </p:cmd>
                                  </p:childTnLst>
                                </p:cTn>
                              </p:par>
                            </p:childTnLst>
                          </p:cTn>
                        </p:par>
                        <p:par>
                          <p:cTn id="7" fill="hold">
                            <p:stCondLst>
                              <p:cond delay="390"/>
                            </p:stCondLst>
                            <p:childTnLst>
                              <p:par>
                                <p:cTn id="8" presetID="1" presetClass="mediacall" presetSubtype="0" fill="hold" nodeType="afterEffect">
                                  <p:stCondLst>
                                    <p:cond delay="0"/>
                                  </p:stCondLst>
                                  <p:childTnLst>
                                    <p:cmd type="call" cmd="playFrom(0.0)">
                                      <p:cBhvr>
                                        <p:cTn id="9" dur="270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video>
              <p:cMediaNode>
                <p:cTn id="11" fill="hold" display="0">
                  <p:stCondLst>
                    <p:cond delay="indefinite"/>
                  </p:stCondLst>
                  <p:endCondLst>
                    <p:cond evt="onNext" delay="0">
                      <p:tgtEl>
                        <p:sldTgt/>
                      </p:tgtEl>
                    </p:cond>
                    <p:cond evt="onPrev" delay="0">
                      <p:tgtEl>
                        <p:sldTgt/>
                      </p:tgtEl>
                    </p:cond>
                  </p:end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46075"/>
            <a:ext cx="8229600" cy="931863"/>
          </a:xfrm>
        </p:spPr>
        <p:txBody>
          <a:bodyPr/>
          <a:lstStyle/>
          <a:p>
            <a:pPr eaLnBrk="1" hangingPunct="1"/>
            <a:r>
              <a:rPr lang="en-GB" smtClean="0">
                <a:solidFill>
                  <a:schemeClr val="tx1"/>
                </a:solidFill>
              </a:rPr>
              <a:t>Match the ANTONYMS  </a:t>
            </a:r>
            <a:endParaRPr lang="en-US" smtClean="0">
              <a:solidFill>
                <a:schemeClr val="tx1"/>
              </a:solidFill>
            </a:endParaRPr>
          </a:p>
        </p:txBody>
      </p:sp>
      <p:sp>
        <p:nvSpPr>
          <p:cNvPr id="4" name="CaixaDeTexto 3"/>
          <p:cNvSpPr txBox="1"/>
          <p:nvPr/>
        </p:nvSpPr>
        <p:spPr>
          <a:xfrm>
            <a:off x="696913" y="1277938"/>
            <a:ext cx="2249487" cy="5222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excellent</a:t>
            </a:r>
          </a:p>
        </p:txBody>
      </p:sp>
      <p:sp>
        <p:nvSpPr>
          <p:cNvPr id="6" name="CaixaDeTexto 5"/>
          <p:cNvSpPr txBox="1"/>
          <p:nvPr/>
        </p:nvSpPr>
        <p:spPr>
          <a:xfrm>
            <a:off x="696913" y="1952625"/>
            <a:ext cx="2249487"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exciting </a:t>
            </a:r>
          </a:p>
        </p:txBody>
      </p:sp>
      <p:sp>
        <p:nvSpPr>
          <p:cNvPr id="7" name="CaixaDeTexto 6"/>
          <p:cNvSpPr txBox="1"/>
          <p:nvPr/>
        </p:nvSpPr>
        <p:spPr>
          <a:xfrm>
            <a:off x="696913" y="2628900"/>
            <a:ext cx="2249487" cy="5222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funny</a:t>
            </a:r>
          </a:p>
        </p:txBody>
      </p:sp>
      <p:sp>
        <p:nvSpPr>
          <p:cNvPr id="8" name="CaixaDeTexto 7"/>
          <p:cNvSpPr txBox="1"/>
          <p:nvPr/>
        </p:nvSpPr>
        <p:spPr>
          <a:xfrm>
            <a:off x="696913" y="3338513"/>
            <a:ext cx="2249487" cy="5222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happy</a:t>
            </a:r>
          </a:p>
        </p:txBody>
      </p:sp>
      <p:sp>
        <p:nvSpPr>
          <p:cNvPr id="9" name="CaixaDeTexto 8"/>
          <p:cNvSpPr txBox="1"/>
          <p:nvPr/>
        </p:nvSpPr>
        <p:spPr>
          <a:xfrm>
            <a:off x="696913" y="4013200"/>
            <a:ext cx="2249487"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creative</a:t>
            </a:r>
          </a:p>
        </p:txBody>
      </p:sp>
      <p:sp>
        <p:nvSpPr>
          <p:cNvPr id="10" name="CaixaDeTexto 9"/>
          <p:cNvSpPr txBox="1"/>
          <p:nvPr/>
        </p:nvSpPr>
        <p:spPr>
          <a:xfrm>
            <a:off x="696913" y="4702175"/>
            <a:ext cx="2249487"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first class</a:t>
            </a:r>
          </a:p>
        </p:txBody>
      </p:sp>
      <p:sp>
        <p:nvSpPr>
          <p:cNvPr id="11" name="CaixaDeTexto 10"/>
          <p:cNvSpPr txBox="1"/>
          <p:nvPr/>
        </p:nvSpPr>
        <p:spPr>
          <a:xfrm>
            <a:off x="6378575" y="3282950"/>
            <a:ext cx="2373313" cy="5222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dull </a:t>
            </a:r>
          </a:p>
        </p:txBody>
      </p:sp>
      <p:sp>
        <p:nvSpPr>
          <p:cNvPr id="12" name="CaixaDeTexto 11"/>
          <p:cNvSpPr txBox="1"/>
          <p:nvPr/>
        </p:nvSpPr>
        <p:spPr>
          <a:xfrm>
            <a:off x="6378575" y="4645025"/>
            <a:ext cx="2373313" cy="5222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average </a:t>
            </a:r>
          </a:p>
        </p:txBody>
      </p:sp>
      <p:sp>
        <p:nvSpPr>
          <p:cNvPr id="13" name="CaixaDeTexto 12"/>
          <p:cNvSpPr txBox="1"/>
          <p:nvPr/>
        </p:nvSpPr>
        <p:spPr>
          <a:xfrm>
            <a:off x="6378575" y="2614613"/>
            <a:ext cx="2373313" cy="52228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tragic</a:t>
            </a:r>
          </a:p>
        </p:txBody>
      </p:sp>
      <p:sp>
        <p:nvSpPr>
          <p:cNvPr id="14" name="CaixaDeTexto 13"/>
          <p:cNvSpPr txBox="1"/>
          <p:nvPr/>
        </p:nvSpPr>
        <p:spPr>
          <a:xfrm>
            <a:off x="6392863" y="3956050"/>
            <a:ext cx="2373312" cy="5222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sad</a:t>
            </a:r>
          </a:p>
        </p:txBody>
      </p:sp>
      <p:sp>
        <p:nvSpPr>
          <p:cNvPr id="15" name="CaixaDeTexto 14"/>
          <p:cNvSpPr txBox="1"/>
          <p:nvPr/>
        </p:nvSpPr>
        <p:spPr>
          <a:xfrm>
            <a:off x="6408738" y="1277938"/>
            <a:ext cx="2371725" cy="52228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second-rate</a:t>
            </a:r>
          </a:p>
        </p:txBody>
      </p:sp>
      <p:sp>
        <p:nvSpPr>
          <p:cNvPr id="16" name="CaixaDeTexto 15"/>
          <p:cNvSpPr txBox="1"/>
          <p:nvPr/>
        </p:nvSpPr>
        <p:spPr>
          <a:xfrm>
            <a:off x="6392863" y="1952625"/>
            <a:ext cx="2373312" cy="52387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clichéd </a:t>
            </a:r>
          </a:p>
        </p:txBody>
      </p:sp>
      <p:cxnSp>
        <p:nvCxnSpPr>
          <p:cNvPr id="21" name="Conector reto 20"/>
          <p:cNvCxnSpPr/>
          <p:nvPr/>
        </p:nvCxnSpPr>
        <p:spPr>
          <a:xfrm>
            <a:off x="696913" y="914400"/>
            <a:ext cx="0" cy="47894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703263" y="5376863"/>
            <a:ext cx="2251075"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intriguing</a:t>
            </a:r>
          </a:p>
        </p:txBody>
      </p:sp>
      <p:sp>
        <p:nvSpPr>
          <p:cNvPr id="24" name="CaixaDeTexto 23"/>
          <p:cNvSpPr txBox="1"/>
          <p:nvPr/>
        </p:nvSpPr>
        <p:spPr>
          <a:xfrm>
            <a:off x="6400800" y="5319713"/>
            <a:ext cx="2373313" cy="52387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predictable</a:t>
            </a:r>
          </a:p>
        </p:txBody>
      </p:sp>
      <p:cxnSp>
        <p:nvCxnSpPr>
          <p:cNvPr id="25" name="Conector de seta reta 24"/>
          <p:cNvCxnSpPr/>
          <p:nvPr/>
        </p:nvCxnSpPr>
        <p:spPr>
          <a:xfrm flipH="1">
            <a:off x="4891088" y="1103313"/>
            <a:ext cx="2497137"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099 -0.01873 L -0.34653 0.50127 " pathEditMode="relative" rAng="0" ptsTypes="AA">
                                      <p:cBhvr>
                                        <p:cTn id="6" dur="2000" fill="hold"/>
                                        <p:tgtEl>
                                          <p:spTgt spid="15"/>
                                        </p:tgtEl>
                                        <p:attrNameLst>
                                          <p:attrName>ppt_x</p:attrName>
                                          <p:attrName>ppt_y</p:attrName>
                                        </p:attrNameLst>
                                      </p:cBhvr>
                                      <p:rCtr x="-118" y="26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10938 0.01041 L -0.34601 0.30428 " pathEditMode="relative" rAng="0" ptsTypes="AA">
                                      <p:cBhvr>
                                        <p:cTn id="10" dur="2000" fill="hold"/>
                                        <p:tgtEl>
                                          <p:spTgt spid="16"/>
                                        </p:tgtEl>
                                        <p:attrNameLst>
                                          <p:attrName>ppt_x</p:attrName>
                                          <p:attrName>ppt_y</p:attrName>
                                        </p:attrNameLst>
                                      </p:cBhvr>
                                      <p:rCtr x="-118" y="14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10312 -0.00624 L -0.3401 0.00647 " pathEditMode="relative" rAng="0" ptsTypes="AA">
                                      <p:cBhvr>
                                        <p:cTn id="14" dur="2000" fill="hold"/>
                                        <p:tgtEl>
                                          <p:spTgt spid="13"/>
                                        </p:tgtEl>
                                        <p:attrNameLst>
                                          <p:attrName>ppt_x</p:attrName>
                                          <p:attrName>ppt_y</p:attrName>
                                        </p:attrNameLst>
                                      </p:cBhvr>
                                      <p:rCtr x="-119" y="6"/>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7812 -0.02497 L -0.3467 -0.19098 " pathEditMode="relative" rAng="0" ptsTypes="AA">
                                      <p:cBhvr>
                                        <p:cTn id="18" dur="2000" fill="hold"/>
                                        <p:tgtEl>
                                          <p:spTgt spid="11"/>
                                        </p:tgtEl>
                                        <p:attrNameLst>
                                          <p:attrName>ppt_x</p:attrName>
                                          <p:attrName>ppt_y</p:attrName>
                                        </p:attrNameLst>
                                      </p:cBhvr>
                                      <p:rCtr x="-134" y="-83"/>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10312 -0.02219 L -0.33854 -0.08277 " pathEditMode="relative" rAng="0" ptsTypes="AA">
                                      <p:cBhvr>
                                        <p:cTn id="22" dur="2000" fill="hold"/>
                                        <p:tgtEl>
                                          <p:spTgt spid="14"/>
                                        </p:tgtEl>
                                        <p:attrNameLst>
                                          <p:attrName>ppt_x</p:attrName>
                                          <p:attrName>ppt_y</p:attrName>
                                        </p:attrNameLst>
                                      </p:cBhvr>
                                      <p:rCtr x="-118" y="-3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10625 -0.04162 L -0.3467 -0.48555 " pathEditMode="relative" rAng="0" ptsTypes="AA">
                                      <p:cBhvr>
                                        <p:cTn id="26" dur="2000" fill="hold"/>
                                        <p:tgtEl>
                                          <p:spTgt spid="12"/>
                                        </p:tgtEl>
                                        <p:attrNameLst>
                                          <p:attrName>ppt_x</p:attrName>
                                          <p:attrName>ppt_y</p:attrName>
                                        </p:attrNameLst>
                                      </p:cBhvr>
                                      <p:rCtr x="-120" y="-222"/>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13438 0.01665 L -0.3474 0.00601 " pathEditMode="relative" rAng="0" ptsTypes="AA">
                                      <p:cBhvr>
                                        <p:cTn id="30" dur="2000" fill="hold"/>
                                        <p:tgtEl>
                                          <p:spTgt spid="24"/>
                                        </p:tgtEl>
                                        <p:attrNameLst>
                                          <p:attrName>ppt_x</p:attrName>
                                          <p:attrName>ppt_y</p:attrName>
                                        </p:attrNameLst>
                                      </p:cBhvr>
                                      <p:rCtr x="-107"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46075"/>
            <a:ext cx="8229600" cy="931863"/>
          </a:xfrm>
        </p:spPr>
        <p:txBody>
          <a:bodyPr/>
          <a:lstStyle/>
          <a:p>
            <a:pPr eaLnBrk="1" hangingPunct="1"/>
            <a:r>
              <a:rPr lang="en-GB" smtClean="0">
                <a:solidFill>
                  <a:schemeClr val="tx1"/>
                </a:solidFill>
              </a:rPr>
              <a:t>Match the SYNONYMS  </a:t>
            </a:r>
            <a:endParaRPr lang="en-US" smtClean="0">
              <a:solidFill>
                <a:schemeClr val="tx1"/>
              </a:solidFill>
            </a:endParaRPr>
          </a:p>
        </p:txBody>
      </p:sp>
      <p:sp>
        <p:nvSpPr>
          <p:cNvPr id="4" name="CaixaDeTexto 3"/>
          <p:cNvSpPr txBox="1"/>
          <p:nvPr/>
        </p:nvSpPr>
        <p:spPr>
          <a:xfrm>
            <a:off x="515938" y="1277938"/>
            <a:ext cx="2430462" cy="5222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expensive</a:t>
            </a:r>
          </a:p>
        </p:txBody>
      </p:sp>
      <p:sp>
        <p:nvSpPr>
          <p:cNvPr id="6" name="CaixaDeTexto 5"/>
          <p:cNvSpPr txBox="1"/>
          <p:nvPr/>
        </p:nvSpPr>
        <p:spPr>
          <a:xfrm>
            <a:off x="515938" y="1952625"/>
            <a:ext cx="2430462"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hilarious  </a:t>
            </a:r>
          </a:p>
        </p:txBody>
      </p:sp>
      <p:sp>
        <p:nvSpPr>
          <p:cNvPr id="7" name="CaixaDeTexto 6"/>
          <p:cNvSpPr txBox="1"/>
          <p:nvPr/>
        </p:nvSpPr>
        <p:spPr>
          <a:xfrm>
            <a:off x="515938" y="2628900"/>
            <a:ext cx="2430462" cy="5222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humorous</a:t>
            </a:r>
          </a:p>
        </p:txBody>
      </p:sp>
      <p:sp>
        <p:nvSpPr>
          <p:cNvPr id="8" name="CaixaDeTexto 7"/>
          <p:cNvSpPr txBox="1"/>
          <p:nvPr/>
        </p:nvSpPr>
        <p:spPr>
          <a:xfrm>
            <a:off x="515938" y="3338513"/>
            <a:ext cx="2430462" cy="5222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boring</a:t>
            </a:r>
          </a:p>
        </p:txBody>
      </p:sp>
      <p:sp>
        <p:nvSpPr>
          <p:cNvPr id="9" name="CaixaDeTexto 8"/>
          <p:cNvSpPr txBox="1"/>
          <p:nvPr/>
        </p:nvSpPr>
        <p:spPr>
          <a:xfrm>
            <a:off x="515938" y="4013200"/>
            <a:ext cx="2430462"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surprising</a:t>
            </a:r>
          </a:p>
        </p:txBody>
      </p:sp>
      <p:sp>
        <p:nvSpPr>
          <p:cNvPr id="10" name="CaixaDeTexto 9"/>
          <p:cNvSpPr txBox="1"/>
          <p:nvPr/>
        </p:nvSpPr>
        <p:spPr>
          <a:xfrm>
            <a:off x="515938" y="4702175"/>
            <a:ext cx="2430462"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bloody</a:t>
            </a:r>
          </a:p>
        </p:txBody>
      </p:sp>
      <p:sp>
        <p:nvSpPr>
          <p:cNvPr id="11" name="CaixaDeTexto 10"/>
          <p:cNvSpPr txBox="1"/>
          <p:nvPr/>
        </p:nvSpPr>
        <p:spPr>
          <a:xfrm>
            <a:off x="6378575" y="3282950"/>
            <a:ext cx="2373313" cy="5222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 amusing</a:t>
            </a:r>
          </a:p>
        </p:txBody>
      </p:sp>
      <p:sp>
        <p:nvSpPr>
          <p:cNvPr id="12" name="CaixaDeTexto 11"/>
          <p:cNvSpPr txBox="1"/>
          <p:nvPr/>
        </p:nvSpPr>
        <p:spPr>
          <a:xfrm>
            <a:off x="6378575" y="4645025"/>
            <a:ext cx="2373313" cy="5222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 costly</a:t>
            </a:r>
          </a:p>
        </p:txBody>
      </p:sp>
      <p:sp>
        <p:nvSpPr>
          <p:cNvPr id="13" name="CaixaDeTexto 12"/>
          <p:cNvSpPr txBox="1"/>
          <p:nvPr/>
        </p:nvSpPr>
        <p:spPr>
          <a:xfrm>
            <a:off x="6378575" y="2614613"/>
            <a:ext cx="2373313" cy="52228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funny </a:t>
            </a:r>
          </a:p>
        </p:txBody>
      </p:sp>
      <p:sp>
        <p:nvSpPr>
          <p:cNvPr id="14" name="CaixaDeTexto 13"/>
          <p:cNvSpPr txBox="1"/>
          <p:nvPr/>
        </p:nvSpPr>
        <p:spPr>
          <a:xfrm>
            <a:off x="6392863" y="3956050"/>
            <a:ext cx="2373312" cy="5222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tedious </a:t>
            </a:r>
          </a:p>
        </p:txBody>
      </p:sp>
      <p:sp>
        <p:nvSpPr>
          <p:cNvPr id="15" name="CaixaDeTexto 14"/>
          <p:cNvSpPr txBox="1"/>
          <p:nvPr/>
        </p:nvSpPr>
        <p:spPr>
          <a:xfrm>
            <a:off x="6408738" y="1277938"/>
            <a:ext cx="2371725" cy="52228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violent</a:t>
            </a:r>
          </a:p>
        </p:txBody>
      </p:sp>
      <p:sp>
        <p:nvSpPr>
          <p:cNvPr id="16" name="CaixaDeTexto 15"/>
          <p:cNvSpPr txBox="1"/>
          <p:nvPr/>
        </p:nvSpPr>
        <p:spPr>
          <a:xfrm>
            <a:off x="6392863" y="1952625"/>
            <a:ext cx="2373312" cy="52387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shocking </a:t>
            </a:r>
          </a:p>
        </p:txBody>
      </p:sp>
      <p:sp>
        <p:nvSpPr>
          <p:cNvPr id="22" name="CaixaDeTexto 21"/>
          <p:cNvSpPr txBox="1"/>
          <p:nvPr/>
        </p:nvSpPr>
        <p:spPr>
          <a:xfrm>
            <a:off x="515938" y="5376863"/>
            <a:ext cx="244475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t>fast-moving</a:t>
            </a:r>
          </a:p>
        </p:txBody>
      </p:sp>
      <p:sp>
        <p:nvSpPr>
          <p:cNvPr id="24" name="CaixaDeTexto 23"/>
          <p:cNvSpPr txBox="1"/>
          <p:nvPr/>
        </p:nvSpPr>
        <p:spPr>
          <a:xfrm>
            <a:off x="6400800" y="5319713"/>
            <a:ext cx="2373313" cy="52387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b="1" dirty="0"/>
              <a:t>dynamic  </a:t>
            </a:r>
          </a:p>
        </p:txBody>
      </p:sp>
      <p:cxnSp>
        <p:nvCxnSpPr>
          <p:cNvPr id="20" name="Conector de seta reta 19"/>
          <p:cNvCxnSpPr/>
          <p:nvPr/>
        </p:nvCxnSpPr>
        <p:spPr>
          <a:xfrm flipH="1">
            <a:off x="4891088" y="1103313"/>
            <a:ext cx="2497137"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099 -0.01873 L -0.34653 0.50127 " pathEditMode="relative" rAng="0" ptsTypes="AA">
                                      <p:cBhvr>
                                        <p:cTn id="6" dur="2000" fill="hold"/>
                                        <p:tgtEl>
                                          <p:spTgt spid="15"/>
                                        </p:tgtEl>
                                        <p:attrNameLst>
                                          <p:attrName>ppt_x</p:attrName>
                                          <p:attrName>ppt_y</p:attrName>
                                        </p:attrNameLst>
                                      </p:cBhvr>
                                      <p:rCtr x="-118" y="26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10938 0.01041 L -0.34601 0.30428 " pathEditMode="relative" rAng="0" ptsTypes="AA">
                                      <p:cBhvr>
                                        <p:cTn id="10" dur="2000" fill="hold"/>
                                        <p:tgtEl>
                                          <p:spTgt spid="16"/>
                                        </p:tgtEl>
                                        <p:attrNameLst>
                                          <p:attrName>ppt_x</p:attrName>
                                          <p:attrName>ppt_y</p:attrName>
                                        </p:attrNameLst>
                                      </p:cBhvr>
                                      <p:rCtr x="-118" y="14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10625 -0.00624 L -0.34323 0.00647 " pathEditMode="relative" rAng="0" ptsTypes="AA">
                                      <p:cBhvr>
                                        <p:cTn id="14" dur="2000" fill="hold"/>
                                        <p:tgtEl>
                                          <p:spTgt spid="13"/>
                                        </p:tgtEl>
                                        <p:attrNameLst>
                                          <p:attrName>ppt_x</p:attrName>
                                          <p:attrName>ppt_y</p:attrName>
                                        </p:attrNameLst>
                                      </p:cBhvr>
                                      <p:rCtr x="-119" y="6"/>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7812 -0.02497 L -0.3467 -0.19098 " pathEditMode="relative" rAng="0" ptsTypes="AA">
                                      <p:cBhvr>
                                        <p:cTn id="18" dur="2000" fill="hold"/>
                                        <p:tgtEl>
                                          <p:spTgt spid="11"/>
                                        </p:tgtEl>
                                        <p:attrNameLst>
                                          <p:attrName>ppt_x</p:attrName>
                                          <p:attrName>ppt_y</p:attrName>
                                        </p:attrNameLst>
                                      </p:cBhvr>
                                      <p:rCtr x="-134" y="-83"/>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10625 -0.02219 L -0.34167 -0.08277 " pathEditMode="relative" rAng="0" ptsTypes="AA">
                                      <p:cBhvr>
                                        <p:cTn id="22" dur="2000" fill="hold"/>
                                        <p:tgtEl>
                                          <p:spTgt spid="14"/>
                                        </p:tgtEl>
                                        <p:attrNameLst>
                                          <p:attrName>ppt_x</p:attrName>
                                          <p:attrName>ppt_y</p:attrName>
                                        </p:attrNameLst>
                                      </p:cBhvr>
                                      <p:rCtr x="-118" y="-3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10625 -0.04162 L -0.3467 -0.48555 " pathEditMode="relative" rAng="0" ptsTypes="AA">
                                      <p:cBhvr>
                                        <p:cTn id="26" dur="2000" fill="hold"/>
                                        <p:tgtEl>
                                          <p:spTgt spid="12"/>
                                        </p:tgtEl>
                                        <p:attrNameLst>
                                          <p:attrName>ppt_x</p:attrName>
                                          <p:attrName>ppt_y</p:attrName>
                                        </p:attrNameLst>
                                      </p:cBhvr>
                                      <p:rCtr x="-120" y="-222"/>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13438 0.01665 L -0.3474 0.00601 " pathEditMode="relative" rAng="0" ptsTypes="AA">
                                      <p:cBhvr>
                                        <p:cTn id="30" dur="2000" fill="hold"/>
                                        <p:tgtEl>
                                          <p:spTgt spid="24"/>
                                        </p:tgtEl>
                                        <p:attrNameLst>
                                          <p:attrName>ppt_x</p:attrName>
                                          <p:attrName>ppt_y</p:attrName>
                                        </p:attrNameLst>
                                      </p:cBhvr>
                                      <p:rCtr x="-107"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t>What’s the title of this film? </a:t>
            </a:r>
            <a:endParaRPr lang="en-US" smtClean="0"/>
          </a:p>
        </p:txBody>
      </p:sp>
      <p:pic>
        <p:nvPicPr>
          <p:cNvPr id="20486" name="Picture 6"/>
          <p:cNvPicPr>
            <a:picLocks noChangeAspect="1" noChangeArrowheads="1"/>
          </p:cNvPicPr>
          <p:nvPr/>
        </p:nvPicPr>
        <p:blipFill>
          <a:blip r:embed="rId3" cstate="print"/>
          <a:srcRect/>
          <a:stretch>
            <a:fillRect/>
          </a:stretch>
        </p:blipFill>
        <p:spPr bwMode="auto">
          <a:xfrm>
            <a:off x="5532438" y="3106738"/>
            <a:ext cx="3009900" cy="730250"/>
          </a:xfrm>
          <a:prstGeom prst="rect">
            <a:avLst/>
          </a:prstGeom>
          <a:noFill/>
          <a:ln w="9525">
            <a:noFill/>
            <a:miter lim="800000"/>
            <a:headEnd/>
            <a:tailEnd/>
          </a:ln>
        </p:spPr>
      </p:pic>
      <p:pic>
        <p:nvPicPr>
          <p:cNvPr id="16388" name="Picture 7"/>
          <p:cNvPicPr>
            <a:picLocks noChangeAspect="1" noChangeArrowheads="1"/>
          </p:cNvPicPr>
          <p:nvPr/>
        </p:nvPicPr>
        <p:blipFill>
          <a:blip r:embed="rId4" cstate="print"/>
          <a:srcRect/>
          <a:stretch>
            <a:fillRect/>
          </a:stretch>
        </p:blipFill>
        <p:spPr bwMode="auto">
          <a:xfrm>
            <a:off x="1420813" y="1887538"/>
            <a:ext cx="3486150" cy="4854575"/>
          </a:xfrm>
          <a:prstGeom prst="rect">
            <a:avLst/>
          </a:prstGeom>
          <a:noFill/>
          <a:ln w="9525">
            <a:noFill/>
            <a:miter lim="800000"/>
            <a:headEnd/>
            <a:tailEnd/>
          </a:ln>
        </p:spPr>
      </p:pic>
      <p:sp>
        <p:nvSpPr>
          <p:cNvPr id="9" name="CaixaDeTexto 8"/>
          <p:cNvSpPr txBox="1"/>
          <p:nvPr/>
        </p:nvSpPr>
        <p:spPr>
          <a:xfrm rot="16200000">
            <a:off x="-1400628" y="3218322"/>
            <a:ext cx="3512458" cy="646331"/>
          </a:xfrm>
          <a:prstGeom prst="rect">
            <a:avLst/>
          </a:prstGeom>
          <a:noFill/>
        </p:spPr>
        <p:txBody>
          <a:bodyPr>
            <a:spAutoFit/>
          </a:bodyPr>
          <a:lstStyle/>
          <a:p>
            <a:pPr>
              <a:defRPr/>
            </a:pPr>
            <a:r>
              <a:rPr lang="en-US"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Milton P. Jr. educationnow@yahoo.com.br  </a:t>
            </a:r>
            <a:endParaRPr lang="pt-BR"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ox(in)">
                                      <p:cBhvr>
                                        <p:cTn id="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mtClean="0"/>
              <a:t>What’s the title of this film? </a:t>
            </a:r>
            <a:endParaRPr lang="en-US" smtClean="0"/>
          </a:p>
        </p:txBody>
      </p:sp>
      <p:pic>
        <p:nvPicPr>
          <p:cNvPr id="17411" name="Picture 3"/>
          <p:cNvPicPr>
            <a:picLocks noChangeAspect="1" noChangeArrowheads="1"/>
          </p:cNvPicPr>
          <p:nvPr/>
        </p:nvPicPr>
        <p:blipFill>
          <a:blip r:embed="rId3" cstate="print"/>
          <a:srcRect/>
          <a:stretch>
            <a:fillRect/>
          </a:stretch>
        </p:blipFill>
        <p:spPr bwMode="auto">
          <a:xfrm>
            <a:off x="1436688" y="1509713"/>
            <a:ext cx="3265487" cy="5064125"/>
          </a:xfrm>
          <a:prstGeom prst="rect">
            <a:avLst/>
          </a:prstGeom>
          <a:noFill/>
          <a:ln w="9525">
            <a:noFill/>
            <a:miter lim="800000"/>
            <a:headEnd/>
            <a:tailEnd/>
          </a:ln>
        </p:spPr>
      </p:pic>
      <p:pic>
        <p:nvPicPr>
          <p:cNvPr id="69634" name="Picture 2"/>
          <p:cNvPicPr>
            <a:picLocks noChangeAspect="1" noChangeArrowheads="1"/>
          </p:cNvPicPr>
          <p:nvPr/>
        </p:nvPicPr>
        <p:blipFill>
          <a:blip r:embed="rId4" cstate="print"/>
          <a:srcRect/>
          <a:stretch>
            <a:fillRect/>
          </a:stretch>
        </p:blipFill>
        <p:spPr bwMode="auto">
          <a:xfrm>
            <a:off x="1560513" y="1755775"/>
            <a:ext cx="2982912" cy="73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diamond(in)">
                                      <p:cBhvr>
                                        <p:cTn id="7" dur="20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mtClean="0"/>
              <a:t>What’s the title of this film? </a:t>
            </a:r>
            <a:endParaRPr lang="en-US" smtClean="0"/>
          </a:p>
        </p:txBody>
      </p:sp>
      <p:pic>
        <p:nvPicPr>
          <p:cNvPr id="18435" name="Picture 4"/>
          <p:cNvPicPr>
            <a:picLocks noChangeAspect="1" noChangeArrowheads="1"/>
          </p:cNvPicPr>
          <p:nvPr/>
        </p:nvPicPr>
        <p:blipFill>
          <a:blip r:embed="rId3" cstate="print"/>
          <a:srcRect/>
          <a:stretch>
            <a:fillRect/>
          </a:stretch>
        </p:blipFill>
        <p:spPr bwMode="auto">
          <a:xfrm>
            <a:off x="1639888" y="1881188"/>
            <a:ext cx="3062287" cy="4787900"/>
          </a:xfrm>
          <a:prstGeom prst="rect">
            <a:avLst/>
          </a:prstGeom>
          <a:noFill/>
          <a:ln w="9525">
            <a:noFill/>
            <a:miter lim="800000"/>
            <a:headEnd/>
            <a:tailEnd/>
          </a:ln>
        </p:spPr>
      </p:pic>
      <p:pic>
        <p:nvPicPr>
          <p:cNvPr id="70658" name="Picture 2"/>
          <p:cNvPicPr>
            <a:picLocks noChangeAspect="1" noChangeArrowheads="1"/>
          </p:cNvPicPr>
          <p:nvPr/>
        </p:nvPicPr>
        <p:blipFill>
          <a:blip r:embed="rId4" cstate="print"/>
          <a:srcRect/>
          <a:stretch>
            <a:fillRect/>
          </a:stretch>
        </p:blipFill>
        <p:spPr bwMode="auto">
          <a:xfrm>
            <a:off x="5186363" y="2906713"/>
            <a:ext cx="3667125" cy="1190625"/>
          </a:xfrm>
          <a:prstGeom prst="rect">
            <a:avLst/>
          </a:prstGeom>
          <a:noFill/>
          <a:ln w="9525">
            <a:noFill/>
            <a:miter lim="800000"/>
            <a:headEnd/>
            <a:tailEnd/>
          </a:ln>
        </p:spPr>
      </p:pic>
      <p:sp>
        <p:nvSpPr>
          <p:cNvPr id="7" name="CaixaDeTexto 6"/>
          <p:cNvSpPr txBox="1"/>
          <p:nvPr/>
        </p:nvSpPr>
        <p:spPr>
          <a:xfrm rot="16200000">
            <a:off x="-1400628" y="3232836"/>
            <a:ext cx="3512458" cy="646331"/>
          </a:xfrm>
          <a:prstGeom prst="rect">
            <a:avLst/>
          </a:prstGeom>
          <a:noFill/>
        </p:spPr>
        <p:txBody>
          <a:bodyPr>
            <a:spAutoFit/>
          </a:bodyPr>
          <a:lstStyle/>
          <a:p>
            <a:pPr>
              <a:defRPr/>
            </a:pPr>
            <a:r>
              <a:rPr lang="en-US"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Milton P. Jr. educationnow@yahoo.com.br  </a:t>
            </a:r>
            <a:endParaRPr lang="pt-BR"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ox(in)">
                                      <p:cBhvr>
                                        <p:cTn id="7"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cstate="print"/>
          <a:srcRect/>
          <a:stretch>
            <a:fillRect/>
          </a:stretch>
        </p:blipFill>
        <p:spPr bwMode="auto">
          <a:xfrm>
            <a:off x="1639888" y="1692275"/>
            <a:ext cx="3860800" cy="4883150"/>
          </a:xfrm>
          <a:prstGeom prst="rect">
            <a:avLst/>
          </a:prstGeom>
          <a:noFill/>
          <a:ln w="9525">
            <a:noFill/>
            <a:miter lim="800000"/>
            <a:headEnd/>
            <a:tailEnd/>
          </a:ln>
        </p:spPr>
      </p:pic>
      <p:sp>
        <p:nvSpPr>
          <p:cNvPr id="19459" name="Rectangle 2"/>
          <p:cNvSpPr>
            <a:spLocks noGrp="1" noChangeArrowheads="1"/>
          </p:cNvSpPr>
          <p:nvPr>
            <p:ph type="title"/>
          </p:nvPr>
        </p:nvSpPr>
        <p:spPr/>
        <p:txBody>
          <a:bodyPr/>
          <a:lstStyle/>
          <a:p>
            <a:pPr eaLnBrk="1" hangingPunct="1"/>
            <a:r>
              <a:rPr lang="en-GB" smtClean="0"/>
              <a:t>What’s the title of this film? </a:t>
            </a:r>
            <a:endParaRPr lang="en-US" smtClean="0"/>
          </a:p>
        </p:txBody>
      </p:sp>
      <p:pic>
        <p:nvPicPr>
          <p:cNvPr id="71682" name="Picture 2"/>
          <p:cNvPicPr>
            <a:picLocks noChangeAspect="1" noChangeArrowheads="1"/>
          </p:cNvPicPr>
          <p:nvPr/>
        </p:nvPicPr>
        <p:blipFill>
          <a:blip r:embed="rId4" cstate="print"/>
          <a:srcRect/>
          <a:stretch>
            <a:fillRect/>
          </a:stretch>
        </p:blipFill>
        <p:spPr bwMode="auto">
          <a:xfrm>
            <a:off x="1684338" y="2351088"/>
            <a:ext cx="3367087" cy="798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ppt_x"/>
                                          </p:val>
                                        </p:tav>
                                        <p:tav tm="100000">
                                          <p:val>
                                            <p:strVal val="#ppt_x"/>
                                          </p:val>
                                        </p:tav>
                                      </p:tavLst>
                                    </p:anim>
                                    <p:anim calcmode="lin" valueType="num">
                                      <p:cBhvr additive="base">
                                        <p:cTn id="8" dur="500" fill="hold"/>
                                        <p:tgtEl>
                                          <p:spTgt spid="71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mtClean="0"/>
              <a:t>What’s the title of this film? </a:t>
            </a:r>
            <a:endParaRPr lang="en-US" smtClean="0"/>
          </a:p>
        </p:txBody>
      </p:sp>
      <p:pic>
        <p:nvPicPr>
          <p:cNvPr id="20483" name="Picture 2"/>
          <p:cNvPicPr>
            <a:picLocks noChangeAspect="1" noChangeArrowheads="1"/>
          </p:cNvPicPr>
          <p:nvPr/>
        </p:nvPicPr>
        <p:blipFill>
          <a:blip r:embed="rId3" cstate="print"/>
          <a:srcRect/>
          <a:stretch>
            <a:fillRect/>
          </a:stretch>
        </p:blipFill>
        <p:spPr bwMode="auto">
          <a:xfrm>
            <a:off x="1549400" y="1668463"/>
            <a:ext cx="2963863" cy="4884737"/>
          </a:xfrm>
          <a:prstGeom prst="rect">
            <a:avLst/>
          </a:prstGeom>
          <a:noFill/>
          <a:ln w="9525">
            <a:noFill/>
            <a:miter lim="800000"/>
            <a:headEnd/>
            <a:tailEnd/>
          </a:ln>
        </p:spPr>
      </p:pic>
      <p:pic>
        <p:nvPicPr>
          <p:cNvPr id="72707" name="Picture 3"/>
          <p:cNvPicPr>
            <a:picLocks noChangeAspect="1" noChangeArrowheads="1"/>
          </p:cNvPicPr>
          <p:nvPr/>
        </p:nvPicPr>
        <p:blipFill>
          <a:blip r:embed="rId4" cstate="print"/>
          <a:srcRect/>
          <a:stretch>
            <a:fillRect/>
          </a:stretch>
        </p:blipFill>
        <p:spPr bwMode="auto">
          <a:xfrm>
            <a:off x="5662613" y="2805113"/>
            <a:ext cx="2828925" cy="1247775"/>
          </a:xfrm>
          <a:prstGeom prst="rect">
            <a:avLst/>
          </a:prstGeom>
          <a:noFill/>
          <a:ln w="9525">
            <a:noFill/>
            <a:miter lim="800000"/>
            <a:headEnd/>
            <a:tailEnd/>
          </a:ln>
        </p:spPr>
      </p:pic>
      <p:sp>
        <p:nvSpPr>
          <p:cNvPr id="5" name="CaixaDeTexto 4"/>
          <p:cNvSpPr txBox="1"/>
          <p:nvPr/>
        </p:nvSpPr>
        <p:spPr>
          <a:xfrm rot="16200000">
            <a:off x="-1400628" y="3218322"/>
            <a:ext cx="3512458" cy="646331"/>
          </a:xfrm>
          <a:prstGeom prst="rect">
            <a:avLst/>
          </a:prstGeom>
          <a:noFill/>
        </p:spPr>
        <p:txBody>
          <a:bodyPr>
            <a:spAutoFit/>
          </a:bodyPr>
          <a:lstStyle/>
          <a:p>
            <a:pPr>
              <a:defRPr/>
            </a:pPr>
            <a:r>
              <a:rPr lang="en-US"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Milton P. Jr. educationnow@yahoo.com.br  </a:t>
            </a:r>
            <a:endParaRPr lang="pt-BR"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gtEl>
                                        <p:attrNameLst>
                                          <p:attrName>style.visibility</p:attrName>
                                        </p:attrNameLst>
                                      </p:cBhvr>
                                      <p:to>
                                        <p:strVal val="visible"/>
                                      </p:to>
                                    </p:set>
                                    <p:anim calcmode="lin" valueType="num">
                                      <p:cBhvr additive="base">
                                        <p:cTn id="7" dur="500" fill="hold"/>
                                        <p:tgtEl>
                                          <p:spTgt spid="72707"/>
                                        </p:tgtEl>
                                        <p:attrNameLst>
                                          <p:attrName>ppt_x</p:attrName>
                                        </p:attrNameLst>
                                      </p:cBhvr>
                                      <p:tavLst>
                                        <p:tav tm="0">
                                          <p:val>
                                            <p:strVal val="#ppt_x"/>
                                          </p:val>
                                        </p:tav>
                                        <p:tav tm="100000">
                                          <p:val>
                                            <p:strVal val="#ppt_x"/>
                                          </p:val>
                                        </p:tav>
                                      </p:tavLst>
                                    </p:anim>
                                    <p:anim calcmode="lin" valueType="num">
                                      <p:cBhvr additive="base">
                                        <p:cTn id="8" dur="500" fill="hold"/>
                                        <p:tgtEl>
                                          <p:spTgt spid="72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mtClean="0"/>
              <a:t>What’s the title of this film? </a:t>
            </a:r>
            <a:endParaRPr lang="en-US" smtClean="0"/>
          </a:p>
        </p:txBody>
      </p:sp>
      <p:pic>
        <p:nvPicPr>
          <p:cNvPr id="21507" name="Picture 2"/>
          <p:cNvPicPr>
            <a:picLocks noChangeAspect="1" noChangeArrowheads="1"/>
          </p:cNvPicPr>
          <p:nvPr/>
        </p:nvPicPr>
        <p:blipFill>
          <a:blip r:embed="rId3" cstate="print"/>
          <a:srcRect/>
          <a:stretch>
            <a:fillRect/>
          </a:stretch>
        </p:blipFill>
        <p:spPr bwMode="auto">
          <a:xfrm>
            <a:off x="1400175" y="1590675"/>
            <a:ext cx="3171825" cy="4940300"/>
          </a:xfrm>
          <a:prstGeom prst="rect">
            <a:avLst/>
          </a:prstGeom>
          <a:noFill/>
          <a:ln w="9525">
            <a:noFill/>
            <a:miter lim="800000"/>
            <a:headEnd/>
            <a:tailEnd/>
          </a:ln>
        </p:spPr>
      </p:pic>
      <p:pic>
        <p:nvPicPr>
          <p:cNvPr id="73731" name="Picture 3"/>
          <p:cNvPicPr>
            <a:picLocks noChangeAspect="1" noChangeArrowheads="1"/>
          </p:cNvPicPr>
          <p:nvPr/>
        </p:nvPicPr>
        <p:blipFill>
          <a:blip r:embed="rId4" cstate="print"/>
          <a:srcRect/>
          <a:stretch>
            <a:fillRect/>
          </a:stretch>
        </p:blipFill>
        <p:spPr bwMode="auto">
          <a:xfrm>
            <a:off x="5299075" y="3048000"/>
            <a:ext cx="3157538" cy="1089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box(in)">
                                      <p:cBhvr>
                                        <p:cTn id="7"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844550"/>
            <a:ext cx="7772400" cy="1470025"/>
          </a:xfrm>
        </p:spPr>
        <p:txBody>
          <a:bodyPr/>
          <a:lstStyle/>
          <a:p>
            <a:pPr eaLnBrk="1" hangingPunct="1">
              <a:lnSpc>
                <a:spcPct val="150000"/>
              </a:lnSpc>
              <a:defRPr/>
            </a:pPr>
            <a:r>
              <a:rPr lang="en-GB" sz="4000" dirty="0" smtClean="0">
                <a:solidFill>
                  <a:schemeClr val="bg2">
                    <a:lumMod val="20000"/>
                    <a:lumOff val="80000"/>
                  </a:schemeClr>
                </a:solidFill>
              </a:rPr>
              <a:t>Activity by </a:t>
            </a:r>
            <a:br>
              <a:rPr lang="en-GB" sz="4000" dirty="0" smtClean="0">
                <a:solidFill>
                  <a:schemeClr val="bg2">
                    <a:lumMod val="20000"/>
                    <a:lumOff val="80000"/>
                  </a:schemeClr>
                </a:solidFill>
              </a:rPr>
            </a:br>
            <a:r>
              <a:rPr lang="en-GB" sz="4000" dirty="0" smtClean="0">
                <a:solidFill>
                  <a:schemeClr val="bg2">
                    <a:lumMod val="20000"/>
                    <a:lumOff val="80000"/>
                  </a:schemeClr>
                </a:solidFill>
              </a:rPr>
              <a:t>Milton P. Jr.</a:t>
            </a:r>
            <a:endParaRPr lang="en-US" sz="4000" dirty="0" smtClean="0">
              <a:solidFill>
                <a:schemeClr val="bg2">
                  <a:lumMod val="20000"/>
                  <a:lumOff val="80000"/>
                </a:schemeClr>
              </a:solidFill>
            </a:endParaRPr>
          </a:p>
        </p:txBody>
      </p:sp>
      <p:sp>
        <p:nvSpPr>
          <p:cNvPr id="3" name="Rectangle 2"/>
          <p:cNvSpPr txBox="1">
            <a:spLocks noChangeArrowheads="1"/>
          </p:cNvSpPr>
          <p:nvPr/>
        </p:nvSpPr>
        <p:spPr bwMode="auto">
          <a:xfrm>
            <a:off x="392113" y="3665538"/>
            <a:ext cx="8505825" cy="1470025"/>
          </a:xfrm>
          <a:prstGeom prst="rect">
            <a:avLst/>
          </a:prstGeom>
          <a:noFill/>
          <a:ln w="9525">
            <a:noFill/>
            <a:miter lim="800000"/>
            <a:headEnd/>
            <a:tailEnd/>
          </a:ln>
          <a:effectLst/>
        </p:spPr>
        <p:txBody>
          <a:bodyPr anchor="ctr"/>
          <a:lstStyle/>
          <a:p>
            <a:pPr algn="ctr">
              <a:defRPr/>
            </a:pPr>
            <a:r>
              <a:rPr lang="en-GB" sz="4500" kern="0" dirty="0">
                <a:latin typeface="+mj-lt"/>
                <a:ea typeface="+mj-ea"/>
                <a:cs typeface="+mj-cs"/>
              </a:rPr>
              <a:t>www.upminds.wix.com/upminds</a:t>
            </a:r>
          </a:p>
          <a:p>
            <a:pPr algn="ctr">
              <a:defRPr/>
            </a:pPr>
            <a:endParaRPr lang="en-GB" sz="4500" kern="0" dirty="0">
              <a:latin typeface="+mj-lt"/>
              <a:ea typeface="+mj-ea"/>
              <a:cs typeface="+mj-cs"/>
            </a:endParaRPr>
          </a:p>
          <a:p>
            <a:pPr algn="ctr">
              <a:defRPr/>
            </a:pPr>
            <a:r>
              <a:rPr lang="en-GB" sz="4500" kern="0" dirty="0">
                <a:latin typeface="+mj-lt"/>
                <a:ea typeface="+mj-ea"/>
                <a:cs typeface="+mj-cs"/>
              </a:rPr>
              <a:t>educationnow@yahoo.com.br  </a:t>
            </a:r>
            <a:endParaRPr lang="en-US" sz="4500" kern="0" dirty="0">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mtClean="0"/>
              <a:t>What’s the title of this film? </a:t>
            </a:r>
            <a:endParaRPr lang="en-US" smtClean="0"/>
          </a:p>
        </p:txBody>
      </p:sp>
      <p:pic>
        <p:nvPicPr>
          <p:cNvPr id="22531" name="Picture 2"/>
          <p:cNvPicPr>
            <a:picLocks noChangeAspect="1" noChangeArrowheads="1"/>
          </p:cNvPicPr>
          <p:nvPr/>
        </p:nvPicPr>
        <p:blipFill>
          <a:blip r:embed="rId3" cstate="print"/>
          <a:srcRect/>
          <a:stretch>
            <a:fillRect/>
          </a:stretch>
        </p:blipFill>
        <p:spPr bwMode="auto">
          <a:xfrm>
            <a:off x="1339850" y="1857375"/>
            <a:ext cx="3275013" cy="4649788"/>
          </a:xfrm>
          <a:prstGeom prst="rect">
            <a:avLst/>
          </a:prstGeom>
          <a:noFill/>
          <a:ln w="9525">
            <a:noFill/>
            <a:miter lim="800000"/>
            <a:headEnd/>
            <a:tailEnd/>
          </a:ln>
        </p:spPr>
      </p:pic>
      <p:pic>
        <p:nvPicPr>
          <p:cNvPr id="74755" name="Picture 3"/>
          <p:cNvPicPr>
            <a:picLocks noChangeAspect="1" noChangeArrowheads="1"/>
          </p:cNvPicPr>
          <p:nvPr/>
        </p:nvPicPr>
        <p:blipFill>
          <a:blip r:embed="rId4" cstate="print"/>
          <a:srcRect/>
          <a:stretch>
            <a:fillRect/>
          </a:stretch>
        </p:blipFill>
        <p:spPr bwMode="auto">
          <a:xfrm>
            <a:off x="5270500" y="2566988"/>
            <a:ext cx="3046413" cy="1724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additive="base">
                                        <p:cTn id="7" dur="500" fill="hold"/>
                                        <p:tgtEl>
                                          <p:spTgt spid="74755"/>
                                        </p:tgtEl>
                                        <p:attrNameLst>
                                          <p:attrName>ppt_x</p:attrName>
                                        </p:attrNameLst>
                                      </p:cBhvr>
                                      <p:tavLst>
                                        <p:tav tm="0">
                                          <p:val>
                                            <p:strVal val="#ppt_x"/>
                                          </p:val>
                                        </p:tav>
                                        <p:tav tm="100000">
                                          <p:val>
                                            <p:strVal val="#ppt_x"/>
                                          </p:val>
                                        </p:tav>
                                      </p:tavLst>
                                    </p:anim>
                                    <p:anim calcmode="lin" valueType="num">
                                      <p:cBhvr additive="base">
                                        <p:cTn id="8" dur="500" fill="hold"/>
                                        <p:tgtEl>
                                          <p:spTgt spid="747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t>What’s the title of this film? </a:t>
            </a:r>
            <a:endParaRPr lang="en-US" smtClean="0"/>
          </a:p>
        </p:txBody>
      </p:sp>
      <p:pic>
        <p:nvPicPr>
          <p:cNvPr id="23555" name="Picture 2"/>
          <p:cNvPicPr>
            <a:picLocks noChangeAspect="1" noChangeArrowheads="1"/>
          </p:cNvPicPr>
          <p:nvPr/>
        </p:nvPicPr>
        <p:blipFill>
          <a:blip r:embed="rId3" cstate="print"/>
          <a:srcRect/>
          <a:stretch>
            <a:fillRect/>
          </a:stretch>
        </p:blipFill>
        <p:spPr bwMode="auto">
          <a:xfrm>
            <a:off x="1371600" y="1600200"/>
            <a:ext cx="3970338" cy="4930775"/>
          </a:xfrm>
          <a:prstGeom prst="rect">
            <a:avLst/>
          </a:prstGeom>
          <a:noFill/>
          <a:ln w="9525">
            <a:noFill/>
            <a:miter lim="800000"/>
            <a:headEnd/>
            <a:tailEnd/>
          </a:ln>
        </p:spPr>
      </p:pic>
      <p:pic>
        <p:nvPicPr>
          <p:cNvPr id="75779" name="Picture 3"/>
          <p:cNvPicPr>
            <a:picLocks noChangeAspect="1" noChangeArrowheads="1"/>
          </p:cNvPicPr>
          <p:nvPr/>
        </p:nvPicPr>
        <p:blipFill>
          <a:blip r:embed="rId4" cstate="print"/>
          <a:srcRect/>
          <a:stretch>
            <a:fillRect/>
          </a:stretch>
        </p:blipFill>
        <p:spPr bwMode="auto">
          <a:xfrm>
            <a:off x="1371600" y="4949825"/>
            <a:ext cx="3970338" cy="695325"/>
          </a:xfrm>
          <a:prstGeom prst="rect">
            <a:avLst/>
          </a:prstGeom>
          <a:noFill/>
          <a:ln w="9525">
            <a:noFill/>
            <a:miter lim="800000"/>
            <a:headEnd/>
            <a:tailEnd/>
          </a:ln>
        </p:spPr>
      </p:pic>
      <p:sp>
        <p:nvSpPr>
          <p:cNvPr id="5" name="CaixaDeTexto 4"/>
          <p:cNvSpPr txBox="1"/>
          <p:nvPr/>
        </p:nvSpPr>
        <p:spPr>
          <a:xfrm rot="16200000">
            <a:off x="-1400628" y="3218322"/>
            <a:ext cx="3512458" cy="646331"/>
          </a:xfrm>
          <a:prstGeom prst="rect">
            <a:avLst/>
          </a:prstGeom>
          <a:noFill/>
        </p:spPr>
        <p:txBody>
          <a:bodyPr>
            <a:spAutoFit/>
          </a:bodyPr>
          <a:lstStyle/>
          <a:p>
            <a:pPr>
              <a:defRPr/>
            </a:pPr>
            <a:r>
              <a:rPr lang="en-US"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Milton P. Jr. educationnow@yahoo.com.br  </a:t>
            </a:r>
            <a:endParaRPr lang="pt-BR"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additive="base">
                                        <p:cTn id="7" dur="500" fill="hold"/>
                                        <p:tgtEl>
                                          <p:spTgt spid="75779"/>
                                        </p:tgtEl>
                                        <p:attrNameLst>
                                          <p:attrName>ppt_x</p:attrName>
                                        </p:attrNameLst>
                                      </p:cBhvr>
                                      <p:tavLst>
                                        <p:tav tm="0">
                                          <p:val>
                                            <p:strVal val="#ppt_x"/>
                                          </p:val>
                                        </p:tav>
                                        <p:tav tm="100000">
                                          <p:val>
                                            <p:strVal val="#ppt_x"/>
                                          </p:val>
                                        </p:tav>
                                      </p:tavLst>
                                    </p:anim>
                                    <p:anim calcmode="lin" valueType="num">
                                      <p:cBhvr additive="base">
                                        <p:cTn id="8"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t>What’s the title of this film? </a:t>
            </a:r>
            <a:endParaRPr lang="en-US" smtClean="0"/>
          </a:p>
        </p:txBody>
      </p:sp>
      <p:pic>
        <p:nvPicPr>
          <p:cNvPr id="24579" name="Picture 2"/>
          <p:cNvPicPr>
            <a:picLocks noChangeAspect="1" noChangeArrowheads="1"/>
          </p:cNvPicPr>
          <p:nvPr/>
        </p:nvPicPr>
        <p:blipFill>
          <a:blip r:embed="rId3" cstate="print"/>
          <a:srcRect/>
          <a:stretch>
            <a:fillRect/>
          </a:stretch>
        </p:blipFill>
        <p:spPr bwMode="auto">
          <a:xfrm>
            <a:off x="1422400" y="1692275"/>
            <a:ext cx="3144838" cy="4833938"/>
          </a:xfrm>
          <a:prstGeom prst="rect">
            <a:avLst/>
          </a:prstGeom>
          <a:noFill/>
          <a:ln w="9525">
            <a:noFill/>
            <a:miter lim="800000"/>
            <a:headEnd/>
            <a:tailEnd/>
          </a:ln>
        </p:spPr>
      </p:pic>
      <p:pic>
        <p:nvPicPr>
          <p:cNvPr id="77827" name="Picture 3"/>
          <p:cNvPicPr>
            <a:picLocks noChangeAspect="1" noChangeArrowheads="1"/>
          </p:cNvPicPr>
          <p:nvPr/>
        </p:nvPicPr>
        <p:blipFill>
          <a:blip r:embed="rId4" cstate="print"/>
          <a:srcRect/>
          <a:stretch>
            <a:fillRect/>
          </a:stretch>
        </p:blipFill>
        <p:spPr bwMode="auto">
          <a:xfrm>
            <a:off x="1544638" y="2205038"/>
            <a:ext cx="2925762" cy="823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additive="base">
                                        <p:cTn id="7" dur="500" fill="hold"/>
                                        <p:tgtEl>
                                          <p:spTgt spid="77827"/>
                                        </p:tgtEl>
                                        <p:attrNameLst>
                                          <p:attrName>ppt_x</p:attrName>
                                        </p:attrNameLst>
                                      </p:cBhvr>
                                      <p:tavLst>
                                        <p:tav tm="0">
                                          <p:val>
                                            <p:strVal val="#ppt_x"/>
                                          </p:val>
                                        </p:tav>
                                        <p:tav tm="100000">
                                          <p:val>
                                            <p:strVal val="#ppt_x"/>
                                          </p:val>
                                        </p:tav>
                                      </p:tavLst>
                                    </p:anim>
                                    <p:anim calcmode="lin" valueType="num">
                                      <p:cBhvr additive="base">
                                        <p:cTn id="8" dur="500" fill="hold"/>
                                        <p:tgtEl>
                                          <p:spTgt spid="778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mtClean="0"/>
              <a:t>What’s the title of this film? </a:t>
            </a:r>
            <a:endParaRPr lang="en-US" smtClean="0"/>
          </a:p>
        </p:txBody>
      </p:sp>
      <p:pic>
        <p:nvPicPr>
          <p:cNvPr id="25603" name="Picture 2"/>
          <p:cNvPicPr>
            <a:picLocks noChangeAspect="1" noChangeArrowheads="1"/>
          </p:cNvPicPr>
          <p:nvPr/>
        </p:nvPicPr>
        <p:blipFill>
          <a:blip r:embed="rId3" cstate="print"/>
          <a:srcRect/>
          <a:stretch>
            <a:fillRect/>
          </a:stretch>
        </p:blipFill>
        <p:spPr bwMode="auto">
          <a:xfrm>
            <a:off x="1698625" y="1524000"/>
            <a:ext cx="3613150" cy="5008563"/>
          </a:xfrm>
          <a:prstGeom prst="rect">
            <a:avLst/>
          </a:prstGeom>
          <a:noFill/>
          <a:ln w="9525">
            <a:noFill/>
            <a:miter lim="800000"/>
            <a:headEnd/>
            <a:tailEnd/>
          </a:ln>
        </p:spPr>
      </p:pic>
      <p:pic>
        <p:nvPicPr>
          <p:cNvPr id="76803" name="Picture 3"/>
          <p:cNvPicPr>
            <a:picLocks noChangeAspect="1" noChangeArrowheads="1"/>
          </p:cNvPicPr>
          <p:nvPr/>
        </p:nvPicPr>
        <p:blipFill>
          <a:blip r:embed="rId4" cstate="print"/>
          <a:srcRect/>
          <a:stretch>
            <a:fillRect/>
          </a:stretch>
        </p:blipFill>
        <p:spPr bwMode="auto">
          <a:xfrm>
            <a:off x="1698625" y="1887538"/>
            <a:ext cx="3559175" cy="760412"/>
          </a:xfrm>
          <a:prstGeom prst="rect">
            <a:avLst/>
          </a:prstGeom>
          <a:noFill/>
          <a:ln w="9525">
            <a:noFill/>
            <a:miter lim="800000"/>
            <a:headEnd/>
            <a:tailEnd/>
          </a:ln>
        </p:spPr>
      </p:pic>
      <p:sp>
        <p:nvSpPr>
          <p:cNvPr id="6" name="CaixaDeTexto 5"/>
          <p:cNvSpPr txBox="1"/>
          <p:nvPr/>
        </p:nvSpPr>
        <p:spPr>
          <a:xfrm rot="5400000">
            <a:off x="6985205" y="3726323"/>
            <a:ext cx="3512458" cy="646331"/>
          </a:xfrm>
          <a:prstGeom prst="rect">
            <a:avLst/>
          </a:prstGeom>
          <a:noFill/>
        </p:spPr>
        <p:txBody>
          <a:bodyPr>
            <a:spAutoFit/>
          </a:bodyPr>
          <a:lstStyle/>
          <a:p>
            <a:pPr>
              <a:defRPr/>
            </a:pPr>
            <a:r>
              <a:rPr lang="en-US"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Milton P. Jr. educationnow@yahoo.com.br  </a:t>
            </a:r>
            <a:endParaRPr lang="pt-BR"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ppt_x"/>
                                          </p:val>
                                        </p:tav>
                                        <p:tav tm="100000">
                                          <p:val>
                                            <p:strVal val="#ppt_x"/>
                                          </p:val>
                                        </p:tav>
                                      </p:tavLst>
                                    </p:anim>
                                    <p:anim calcmode="lin" valueType="num">
                                      <p:cBhvr additive="base">
                                        <p:cTn id="8" dur="500" fill="hold"/>
                                        <p:tgtEl>
                                          <p:spTgt spid="76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mtClean="0"/>
              <a:t>Which cinema studio is this? </a:t>
            </a:r>
            <a:endParaRPr lang="en-US" smtClean="0"/>
          </a:p>
        </p:txBody>
      </p:sp>
      <p:pic>
        <p:nvPicPr>
          <p:cNvPr id="26627" name="Picture 2"/>
          <p:cNvPicPr>
            <a:picLocks noChangeAspect="1" noChangeArrowheads="1"/>
          </p:cNvPicPr>
          <p:nvPr/>
        </p:nvPicPr>
        <p:blipFill>
          <a:blip r:embed="rId3" cstate="print"/>
          <a:srcRect/>
          <a:stretch>
            <a:fillRect/>
          </a:stretch>
        </p:blipFill>
        <p:spPr bwMode="auto">
          <a:xfrm>
            <a:off x="723900" y="1882775"/>
            <a:ext cx="5676900" cy="4111625"/>
          </a:xfrm>
          <a:prstGeom prst="rect">
            <a:avLst/>
          </a:prstGeom>
          <a:noFill/>
          <a:ln w="9525">
            <a:noFill/>
            <a:miter lim="800000"/>
            <a:headEnd/>
            <a:tailEnd/>
          </a:ln>
        </p:spPr>
      </p:pic>
      <p:pic>
        <p:nvPicPr>
          <p:cNvPr id="78851" name="Picture 3"/>
          <p:cNvPicPr>
            <a:picLocks noChangeAspect="1" noChangeArrowheads="1"/>
          </p:cNvPicPr>
          <p:nvPr/>
        </p:nvPicPr>
        <p:blipFill>
          <a:blip r:embed="rId4" cstate="print"/>
          <a:srcRect/>
          <a:stretch>
            <a:fillRect/>
          </a:stretch>
        </p:blipFill>
        <p:spPr bwMode="auto">
          <a:xfrm>
            <a:off x="2146300" y="2540000"/>
            <a:ext cx="2425700" cy="63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box(in)">
                                      <p:cBhvr>
                                        <p:cTn id="7" dur="5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mtClean="0"/>
              <a:t>Which cinema studio is this? </a:t>
            </a:r>
            <a:endParaRPr lang="en-US" smtClean="0"/>
          </a:p>
        </p:txBody>
      </p:sp>
      <p:pic>
        <p:nvPicPr>
          <p:cNvPr id="27651" name="Picture 2"/>
          <p:cNvPicPr>
            <a:picLocks noChangeAspect="1" noChangeArrowheads="1"/>
          </p:cNvPicPr>
          <p:nvPr/>
        </p:nvPicPr>
        <p:blipFill>
          <a:blip r:embed="rId3" cstate="print"/>
          <a:srcRect/>
          <a:stretch>
            <a:fillRect/>
          </a:stretch>
        </p:blipFill>
        <p:spPr bwMode="auto">
          <a:xfrm>
            <a:off x="1055688" y="1692275"/>
            <a:ext cx="3733800" cy="4330700"/>
          </a:xfrm>
          <a:prstGeom prst="rect">
            <a:avLst/>
          </a:prstGeom>
          <a:noFill/>
          <a:ln w="9525">
            <a:noFill/>
            <a:miter lim="800000"/>
            <a:headEnd/>
            <a:tailEnd/>
          </a:ln>
        </p:spPr>
      </p:pic>
      <p:pic>
        <p:nvPicPr>
          <p:cNvPr id="79875" name="Picture 3"/>
          <p:cNvPicPr>
            <a:picLocks noChangeAspect="1" noChangeArrowheads="1"/>
          </p:cNvPicPr>
          <p:nvPr/>
        </p:nvPicPr>
        <p:blipFill>
          <a:blip r:embed="rId4" cstate="print"/>
          <a:srcRect/>
          <a:stretch>
            <a:fillRect/>
          </a:stretch>
        </p:blipFill>
        <p:spPr bwMode="auto">
          <a:xfrm>
            <a:off x="1106488" y="1692275"/>
            <a:ext cx="3624262" cy="849313"/>
          </a:xfrm>
          <a:prstGeom prst="rect">
            <a:avLst/>
          </a:prstGeom>
          <a:noFill/>
          <a:ln w="9525">
            <a:noFill/>
            <a:miter lim="800000"/>
            <a:headEnd/>
            <a:tailEnd/>
          </a:ln>
        </p:spPr>
      </p:pic>
      <p:sp>
        <p:nvSpPr>
          <p:cNvPr id="7" name="CaixaDeTexto 6"/>
          <p:cNvSpPr txBox="1"/>
          <p:nvPr/>
        </p:nvSpPr>
        <p:spPr>
          <a:xfrm rot="5400000">
            <a:off x="6999719" y="3740837"/>
            <a:ext cx="3512458" cy="646331"/>
          </a:xfrm>
          <a:prstGeom prst="rect">
            <a:avLst/>
          </a:prstGeom>
          <a:noFill/>
        </p:spPr>
        <p:txBody>
          <a:bodyPr>
            <a:spAutoFit/>
          </a:bodyPr>
          <a:lstStyle/>
          <a:p>
            <a:pPr>
              <a:defRPr/>
            </a:pPr>
            <a:r>
              <a:rPr lang="en-US"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Milton P. Jr. educationnow@yahoo.com.br  </a:t>
            </a:r>
            <a:endParaRPr lang="pt-BR"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checkerboard(across)">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t>Which cinema studio is this? </a:t>
            </a:r>
            <a:endParaRPr lang="en-US" smtClean="0"/>
          </a:p>
        </p:txBody>
      </p:sp>
      <p:pic>
        <p:nvPicPr>
          <p:cNvPr id="28675" name="Picture 2"/>
          <p:cNvPicPr>
            <a:picLocks noChangeAspect="1" noChangeArrowheads="1"/>
          </p:cNvPicPr>
          <p:nvPr/>
        </p:nvPicPr>
        <p:blipFill>
          <a:blip r:embed="rId3" cstate="print"/>
          <a:srcRect/>
          <a:stretch>
            <a:fillRect/>
          </a:stretch>
        </p:blipFill>
        <p:spPr bwMode="auto">
          <a:xfrm>
            <a:off x="631825" y="3160713"/>
            <a:ext cx="4564063" cy="2909887"/>
          </a:xfrm>
          <a:prstGeom prst="rect">
            <a:avLst/>
          </a:prstGeom>
          <a:noFill/>
          <a:ln w="9525">
            <a:noFill/>
            <a:miter lim="800000"/>
            <a:headEnd/>
            <a:tailEnd/>
          </a:ln>
        </p:spPr>
      </p:pic>
      <p:pic>
        <p:nvPicPr>
          <p:cNvPr id="80899" name="Picture 3"/>
          <p:cNvPicPr>
            <a:picLocks noChangeAspect="1" noChangeArrowheads="1"/>
          </p:cNvPicPr>
          <p:nvPr/>
        </p:nvPicPr>
        <p:blipFill>
          <a:blip r:embed="rId4" cstate="print"/>
          <a:srcRect/>
          <a:stretch>
            <a:fillRect/>
          </a:stretch>
        </p:blipFill>
        <p:spPr bwMode="auto">
          <a:xfrm>
            <a:off x="631825" y="1747838"/>
            <a:ext cx="4564063" cy="1398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additive="base">
                                        <p:cTn id="7" dur="500" fill="hold"/>
                                        <p:tgtEl>
                                          <p:spTgt spid="80899"/>
                                        </p:tgtEl>
                                        <p:attrNameLst>
                                          <p:attrName>ppt_x</p:attrName>
                                        </p:attrNameLst>
                                      </p:cBhvr>
                                      <p:tavLst>
                                        <p:tav tm="0">
                                          <p:val>
                                            <p:strVal val="#ppt_x"/>
                                          </p:val>
                                        </p:tav>
                                        <p:tav tm="100000">
                                          <p:val>
                                            <p:strVal val="#ppt_x"/>
                                          </p:val>
                                        </p:tav>
                                      </p:tavLst>
                                    </p:anim>
                                    <p:anim calcmode="lin" valueType="num">
                                      <p:cBhvr additive="base">
                                        <p:cTn id="8"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Which cinema studio is this? </a:t>
            </a:r>
            <a:endParaRPr lang="en-US" smtClean="0"/>
          </a:p>
        </p:txBody>
      </p:sp>
      <p:pic>
        <p:nvPicPr>
          <p:cNvPr id="29699" name="Picture 2"/>
          <p:cNvPicPr>
            <a:picLocks noChangeAspect="1" noChangeArrowheads="1"/>
          </p:cNvPicPr>
          <p:nvPr/>
        </p:nvPicPr>
        <p:blipFill>
          <a:blip r:embed="rId3" cstate="print"/>
          <a:srcRect/>
          <a:stretch>
            <a:fillRect/>
          </a:stretch>
        </p:blipFill>
        <p:spPr bwMode="auto">
          <a:xfrm>
            <a:off x="819150" y="2149475"/>
            <a:ext cx="4506913" cy="3802063"/>
          </a:xfrm>
          <a:prstGeom prst="rect">
            <a:avLst/>
          </a:prstGeom>
          <a:noFill/>
          <a:ln w="9525">
            <a:noFill/>
            <a:miter lim="800000"/>
            <a:headEnd/>
            <a:tailEnd/>
          </a:ln>
        </p:spPr>
      </p:pic>
      <p:pic>
        <p:nvPicPr>
          <p:cNvPr id="81923" name="Picture 3"/>
          <p:cNvPicPr>
            <a:picLocks noChangeAspect="1" noChangeArrowheads="1"/>
          </p:cNvPicPr>
          <p:nvPr/>
        </p:nvPicPr>
        <p:blipFill>
          <a:blip r:embed="rId4" cstate="print"/>
          <a:srcRect/>
          <a:stretch>
            <a:fillRect/>
          </a:stretch>
        </p:blipFill>
        <p:spPr bwMode="auto">
          <a:xfrm>
            <a:off x="1098550" y="4645025"/>
            <a:ext cx="4079875" cy="681038"/>
          </a:xfrm>
          <a:prstGeom prst="rect">
            <a:avLst/>
          </a:prstGeom>
          <a:noFill/>
          <a:ln w="9525">
            <a:noFill/>
            <a:miter lim="800000"/>
            <a:headEnd/>
            <a:tailEnd/>
          </a:ln>
        </p:spPr>
      </p:pic>
      <p:sp>
        <p:nvSpPr>
          <p:cNvPr id="5" name="CaixaDeTexto 4"/>
          <p:cNvSpPr txBox="1"/>
          <p:nvPr/>
        </p:nvSpPr>
        <p:spPr>
          <a:xfrm rot="5400000">
            <a:off x="6999719" y="3740837"/>
            <a:ext cx="3512458" cy="646331"/>
          </a:xfrm>
          <a:prstGeom prst="rect">
            <a:avLst/>
          </a:prstGeom>
          <a:noFill/>
        </p:spPr>
        <p:txBody>
          <a:bodyPr>
            <a:spAutoFit/>
          </a:bodyPr>
          <a:lstStyle/>
          <a:p>
            <a:pPr>
              <a:defRPr/>
            </a:pPr>
            <a:r>
              <a:rPr lang="en-US"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Milton P. Jr. educationnow@yahoo.com.br  </a:t>
            </a:r>
            <a:endParaRPr lang="pt-BR"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gtEl>
                                        <p:attrNameLst>
                                          <p:attrName>style.visibility</p:attrName>
                                        </p:attrNameLst>
                                      </p:cBhvr>
                                      <p:to>
                                        <p:strVal val="visible"/>
                                      </p:to>
                                    </p:set>
                                    <p:anim calcmode="lin" valueType="num">
                                      <p:cBhvr additive="base">
                                        <p:cTn id="7" dur="500" fill="hold"/>
                                        <p:tgtEl>
                                          <p:spTgt spid="81923"/>
                                        </p:tgtEl>
                                        <p:attrNameLst>
                                          <p:attrName>ppt_x</p:attrName>
                                        </p:attrNameLst>
                                      </p:cBhvr>
                                      <p:tavLst>
                                        <p:tav tm="0">
                                          <p:val>
                                            <p:strVal val="#ppt_x"/>
                                          </p:val>
                                        </p:tav>
                                        <p:tav tm="100000">
                                          <p:val>
                                            <p:strVal val="#ppt_x"/>
                                          </p:val>
                                        </p:tav>
                                      </p:tavLst>
                                    </p:anim>
                                    <p:anim calcmode="lin" valueType="num">
                                      <p:cBhvr additive="base">
                                        <p:cTn id="8" dur="500" fill="hold"/>
                                        <p:tgtEl>
                                          <p:spTgt spid="819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mtClean="0"/>
              <a:t>Which cinema studio is this? </a:t>
            </a:r>
            <a:endParaRPr lang="en-US" smtClean="0"/>
          </a:p>
        </p:txBody>
      </p:sp>
      <p:pic>
        <p:nvPicPr>
          <p:cNvPr id="30723" name="Picture 2"/>
          <p:cNvPicPr>
            <a:picLocks noChangeAspect="1" noChangeArrowheads="1"/>
          </p:cNvPicPr>
          <p:nvPr/>
        </p:nvPicPr>
        <p:blipFill>
          <a:blip r:embed="rId3" cstate="print"/>
          <a:srcRect/>
          <a:stretch>
            <a:fillRect/>
          </a:stretch>
        </p:blipFill>
        <p:spPr bwMode="auto">
          <a:xfrm>
            <a:off x="457200" y="1692275"/>
            <a:ext cx="4854575" cy="4214813"/>
          </a:xfrm>
          <a:prstGeom prst="rect">
            <a:avLst/>
          </a:prstGeom>
          <a:noFill/>
          <a:ln w="9525">
            <a:noFill/>
            <a:miter lim="800000"/>
            <a:headEnd/>
            <a:tailEnd/>
          </a:ln>
        </p:spPr>
      </p:pic>
      <p:pic>
        <p:nvPicPr>
          <p:cNvPr id="82947" name="Picture 3"/>
          <p:cNvPicPr>
            <a:picLocks noChangeAspect="1" noChangeArrowheads="1"/>
          </p:cNvPicPr>
          <p:nvPr/>
        </p:nvPicPr>
        <p:blipFill>
          <a:blip r:embed="rId4" cstate="print"/>
          <a:srcRect/>
          <a:stretch>
            <a:fillRect/>
          </a:stretch>
        </p:blipFill>
        <p:spPr bwMode="auto">
          <a:xfrm>
            <a:off x="585788" y="3209925"/>
            <a:ext cx="3586162" cy="884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anim calcmode="lin" valueType="num">
                                      <p:cBhvr additive="base">
                                        <p:cTn id="7" dur="500" fill="hold"/>
                                        <p:tgtEl>
                                          <p:spTgt spid="82947"/>
                                        </p:tgtEl>
                                        <p:attrNameLst>
                                          <p:attrName>ppt_x</p:attrName>
                                        </p:attrNameLst>
                                      </p:cBhvr>
                                      <p:tavLst>
                                        <p:tav tm="0">
                                          <p:val>
                                            <p:strVal val="#ppt_x"/>
                                          </p:val>
                                        </p:tav>
                                        <p:tav tm="100000">
                                          <p:val>
                                            <p:strVal val="#ppt_x"/>
                                          </p:val>
                                        </p:tav>
                                      </p:tavLst>
                                    </p:anim>
                                    <p:anim calcmode="lin" valueType="num">
                                      <p:cBhvr additive="base">
                                        <p:cTn id="8" dur="500" fill="hold"/>
                                        <p:tgtEl>
                                          <p:spTgt spid="829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457200" y="1912938"/>
            <a:ext cx="5943600" cy="3819525"/>
          </a:xfrm>
          <a:prstGeom prst="rect">
            <a:avLst/>
          </a:prstGeom>
          <a:noFill/>
          <a:ln w="9525">
            <a:noFill/>
            <a:miter lim="800000"/>
            <a:headEnd/>
            <a:tailEnd/>
          </a:ln>
        </p:spPr>
      </p:pic>
      <p:sp>
        <p:nvSpPr>
          <p:cNvPr id="31747" name="Rectangle 2"/>
          <p:cNvSpPr>
            <a:spLocks noGrp="1" noChangeArrowheads="1"/>
          </p:cNvSpPr>
          <p:nvPr>
            <p:ph type="title"/>
          </p:nvPr>
        </p:nvSpPr>
        <p:spPr/>
        <p:txBody>
          <a:bodyPr/>
          <a:lstStyle/>
          <a:p>
            <a:pPr eaLnBrk="1" hangingPunct="1"/>
            <a:r>
              <a:rPr lang="en-GB" smtClean="0"/>
              <a:t>Which cinema studio is this? </a:t>
            </a:r>
            <a:endParaRPr lang="en-US" smtClean="0"/>
          </a:p>
        </p:txBody>
      </p:sp>
      <p:pic>
        <p:nvPicPr>
          <p:cNvPr id="4" name="Picture 4"/>
          <p:cNvPicPr>
            <a:picLocks noChangeAspect="1" noChangeArrowheads="1"/>
          </p:cNvPicPr>
          <p:nvPr/>
        </p:nvPicPr>
        <p:blipFill>
          <a:blip r:embed="rId4" cstate="print"/>
          <a:srcRect/>
          <a:stretch>
            <a:fillRect/>
          </a:stretch>
        </p:blipFill>
        <p:spPr bwMode="auto">
          <a:xfrm>
            <a:off x="844550" y="3411538"/>
            <a:ext cx="4351338" cy="711200"/>
          </a:xfrm>
          <a:prstGeom prst="rect">
            <a:avLst/>
          </a:prstGeom>
          <a:noFill/>
          <a:ln w="9525">
            <a:noFill/>
            <a:miter lim="800000"/>
            <a:headEnd/>
            <a:tailEnd/>
          </a:ln>
        </p:spPr>
      </p:pic>
      <p:sp>
        <p:nvSpPr>
          <p:cNvPr id="6" name="CaixaDeTexto 5"/>
          <p:cNvSpPr txBox="1"/>
          <p:nvPr/>
        </p:nvSpPr>
        <p:spPr>
          <a:xfrm rot="5400000">
            <a:off x="6999719" y="3740837"/>
            <a:ext cx="3512458" cy="646331"/>
          </a:xfrm>
          <a:prstGeom prst="rect">
            <a:avLst/>
          </a:prstGeom>
          <a:noFill/>
        </p:spPr>
        <p:txBody>
          <a:bodyPr>
            <a:spAutoFit/>
          </a:bodyPr>
          <a:lstStyle/>
          <a:p>
            <a:pPr>
              <a:defRPr/>
            </a:pPr>
            <a:r>
              <a:rPr lang="en-US"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Milton P. Jr. educationnow@yahoo.com.br  </a:t>
            </a:r>
            <a:endParaRPr lang="pt-BR"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p:spPr>
        <p:txBody>
          <a:bodyPr wrap="none" anchor="ctr"/>
          <a:lstStyle/>
          <a:p>
            <a:endParaRPr lang="en-GB"/>
          </a:p>
        </p:txBody>
      </p:sp>
      <p:grpSp>
        <p:nvGrpSpPr>
          <p:cNvPr id="2" name="Group 29"/>
          <p:cNvGrpSpPr>
            <a:grpSpLocks/>
          </p:cNvGrpSpPr>
          <p:nvPr/>
        </p:nvGrpSpPr>
        <p:grpSpPr bwMode="auto">
          <a:xfrm>
            <a:off x="2589213" y="1436688"/>
            <a:ext cx="3948112" cy="3981450"/>
            <a:chOff x="1292" y="572"/>
            <a:chExt cx="3176" cy="3175"/>
          </a:xfrm>
        </p:grpSpPr>
        <p:sp>
          <p:nvSpPr>
            <p:cNvPr id="5129" name="Oval 26"/>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p:spPr>
          <p:txBody>
            <a:bodyPr wrap="none" anchor="ctr"/>
            <a:lstStyle/>
            <a:p>
              <a:endParaRPr lang="en-GB"/>
            </a:p>
          </p:txBody>
        </p:sp>
        <p:sp>
          <p:nvSpPr>
            <p:cNvPr id="5130" name="Rectangle 27"/>
            <p:cNvSpPr>
              <a:spLocks noChangeArrowheads="1"/>
            </p:cNvSpPr>
            <p:nvPr/>
          </p:nvSpPr>
          <p:spPr bwMode="auto">
            <a:xfrm>
              <a:off x="2829" y="582"/>
              <a:ext cx="102" cy="1578"/>
            </a:xfrm>
            <a:prstGeom prst="rect">
              <a:avLst/>
            </a:prstGeom>
            <a:solidFill>
              <a:schemeClr val="accent1"/>
            </a:solidFill>
            <a:ln w="9525">
              <a:noFill/>
              <a:miter lim="800000"/>
              <a:headEnd/>
              <a:tailEnd/>
            </a:ln>
          </p:spPr>
          <p:txBody>
            <a:bodyPr wrap="none" anchor="ctr"/>
            <a:lstStyle/>
            <a:p>
              <a:endParaRPr lang="en-GB"/>
            </a:p>
          </p:txBody>
        </p:sp>
      </p:grpSp>
      <p:sp>
        <p:nvSpPr>
          <p:cNvPr id="5124" name="Line 20"/>
          <p:cNvSpPr>
            <a:spLocks noChangeShapeType="1"/>
          </p:cNvSpPr>
          <p:nvPr/>
        </p:nvSpPr>
        <p:spPr bwMode="auto">
          <a:xfrm>
            <a:off x="4556125" y="901700"/>
            <a:ext cx="14288" cy="5051425"/>
          </a:xfrm>
          <a:prstGeom prst="line">
            <a:avLst/>
          </a:prstGeom>
          <a:noFill/>
          <a:ln w="9525">
            <a:solidFill>
              <a:schemeClr val="tx1"/>
            </a:solidFill>
            <a:round/>
            <a:headEnd/>
            <a:tailEnd/>
          </a:ln>
        </p:spPr>
        <p:txBody>
          <a:bodyPr/>
          <a:lstStyle/>
          <a:p>
            <a:endParaRPr lang="pt-BR"/>
          </a:p>
        </p:txBody>
      </p:sp>
      <p:sp>
        <p:nvSpPr>
          <p:cNvPr id="5125" name="Line 21"/>
          <p:cNvSpPr>
            <a:spLocks noChangeShapeType="1"/>
          </p:cNvSpPr>
          <p:nvPr/>
        </p:nvSpPr>
        <p:spPr bwMode="auto">
          <a:xfrm rot="5400000">
            <a:off x="4559301" y="908050"/>
            <a:ext cx="6350" cy="5038725"/>
          </a:xfrm>
          <a:prstGeom prst="line">
            <a:avLst/>
          </a:prstGeom>
          <a:noFill/>
          <a:ln w="9525">
            <a:solidFill>
              <a:schemeClr val="tx1"/>
            </a:solidFill>
            <a:round/>
            <a:headEnd/>
            <a:tailEnd/>
          </a:ln>
        </p:spPr>
        <p:txBody>
          <a:bodyPr/>
          <a:lstStyle/>
          <a:p>
            <a:endParaRPr lang="pt-BR"/>
          </a:p>
        </p:txBody>
      </p:sp>
      <p:sp>
        <p:nvSpPr>
          <p:cNvPr id="5126" name="Oval 22"/>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p:spPr>
        <p:txBody>
          <a:bodyPr wrap="none" anchor="ctr"/>
          <a:lstStyle/>
          <a:p>
            <a:pPr algn="ctr"/>
            <a:r>
              <a:rPr lang="en-GB" sz="20800" b="1"/>
              <a:t>8</a:t>
            </a:r>
            <a:endParaRPr lang="en-US" sz="20800" b="1"/>
          </a:p>
        </p:txBody>
      </p:sp>
      <p:sp>
        <p:nvSpPr>
          <p:cNvPr id="5127" name="Oval 23"/>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p:spPr>
        <p:txBody>
          <a:bodyPr wrap="none" anchor="ctr"/>
          <a:lstStyle/>
          <a:p>
            <a:endParaRPr lang="en-GB"/>
          </a:p>
        </p:txBody>
      </p:sp>
      <p:pic>
        <p:nvPicPr>
          <p:cNvPr id="10" name="bip1040.wav">
            <a:hlinkClick r:id="" action="ppaction://media"/>
          </p:cNvPr>
          <p:cNvPicPr>
            <a:picLocks noRot="1" noChangeAspect="1" noChangeArrowheads="1"/>
          </p:cNvPicPr>
          <p:nvPr>
            <a:wavAudioFile r:embed="rId1" name="bip.wav"/>
          </p:nvPr>
        </p:nvPicPr>
        <p:blipFill>
          <a:blip r:embed="rId4" cstate="print"/>
          <a:srcRect/>
          <a:stretch>
            <a:fillRect/>
          </a:stretch>
        </p:blipFill>
        <p:spPr bwMode="auto">
          <a:xfrm>
            <a:off x="0" y="0"/>
            <a:ext cx="304800" cy="304800"/>
          </a:xfrm>
          <a:prstGeom prst="rect">
            <a:avLst/>
          </a:prstGeom>
          <a:noFill/>
          <a:ln w="9525">
            <a:noFill/>
            <a:miter lim="800000"/>
            <a:headEnd/>
            <a:tailEnd/>
          </a:ln>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2"/>
                                        </p:tgtEl>
                                        <p:attrNameLst>
                                          <p:attrName>r</p:attrName>
                                        </p:attrNameLst>
                                      </p:cBhvr>
                                    </p:animRot>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39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cstate="print"/>
          <a:srcRect/>
          <a:stretch>
            <a:fillRect/>
          </a:stretch>
        </p:blipFill>
        <p:spPr bwMode="auto">
          <a:xfrm>
            <a:off x="714375" y="2095500"/>
            <a:ext cx="5053013" cy="3856038"/>
          </a:xfrm>
          <a:prstGeom prst="rect">
            <a:avLst/>
          </a:prstGeom>
          <a:noFill/>
          <a:ln w="9525">
            <a:noFill/>
            <a:miter lim="800000"/>
            <a:headEnd/>
            <a:tailEnd/>
          </a:ln>
        </p:spPr>
      </p:pic>
      <p:sp>
        <p:nvSpPr>
          <p:cNvPr id="32771" name="Rectangle 2"/>
          <p:cNvSpPr>
            <a:spLocks noGrp="1" noChangeArrowheads="1"/>
          </p:cNvSpPr>
          <p:nvPr>
            <p:ph type="title"/>
          </p:nvPr>
        </p:nvSpPr>
        <p:spPr/>
        <p:txBody>
          <a:bodyPr/>
          <a:lstStyle/>
          <a:p>
            <a:pPr eaLnBrk="1" hangingPunct="1"/>
            <a:r>
              <a:rPr lang="en-GB" smtClean="0"/>
              <a:t>Which cinema studio is this? </a:t>
            </a:r>
            <a:endParaRPr lang="en-US" smtClean="0"/>
          </a:p>
        </p:txBody>
      </p:sp>
      <p:pic>
        <p:nvPicPr>
          <p:cNvPr id="84994" name="Picture 2"/>
          <p:cNvPicPr>
            <a:picLocks noChangeAspect="1" noChangeArrowheads="1"/>
          </p:cNvPicPr>
          <p:nvPr/>
        </p:nvPicPr>
        <p:blipFill>
          <a:blip r:embed="rId4" cstate="print"/>
          <a:srcRect/>
          <a:stretch>
            <a:fillRect/>
          </a:stretch>
        </p:blipFill>
        <p:spPr bwMode="auto">
          <a:xfrm>
            <a:off x="1611313" y="3005138"/>
            <a:ext cx="2674937" cy="192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 fill="hold"/>
                                        <p:tgtEl>
                                          <p:spTgt spid="84994"/>
                                        </p:tgtEl>
                                        <p:attrNameLst>
                                          <p:attrName>ppt_x</p:attrName>
                                        </p:attrNameLst>
                                      </p:cBhvr>
                                      <p:tavLst>
                                        <p:tav tm="0">
                                          <p:val>
                                            <p:strVal val="#ppt_x"/>
                                          </p:val>
                                        </p:tav>
                                        <p:tav tm="100000">
                                          <p:val>
                                            <p:strVal val="#ppt_x"/>
                                          </p:val>
                                        </p:tav>
                                      </p:tavLst>
                                    </p:anim>
                                    <p:anim calcmode="lin" valueType="num">
                                      <p:cBhvr additive="base">
                                        <p:cTn id="8" dur="500" fill="hold"/>
                                        <p:tgtEl>
                                          <p:spTgt spid="849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378075"/>
            <a:ext cx="8229600" cy="1143000"/>
          </a:xfrm>
        </p:spPr>
        <p:txBody>
          <a:bodyPr/>
          <a:lstStyle/>
          <a:p>
            <a:pPr eaLnBrk="1" hangingPunct="1"/>
            <a:r>
              <a:rPr lang="en-GB" sz="6000" smtClean="0"/>
              <a:t>NOW...</a:t>
            </a:r>
            <a:br>
              <a:rPr lang="en-GB" sz="6000" smtClean="0"/>
            </a:br>
            <a:r>
              <a:rPr lang="en-GB" sz="6000" smtClean="0"/>
              <a:t>Read the synopses</a:t>
            </a:r>
            <a:br>
              <a:rPr lang="en-GB" sz="6000" smtClean="0"/>
            </a:br>
            <a:r>
              <a:rPr lang="en-GB" sz="6000" smtClean="0"/>
              <a:t> and </a:t>
            </a:r>
            <a:br>
              <a:rPr lang="en-GB" sz="6000" smtClean="0"/>
            </a:br>
            <a:r>
              <a:rPr lang="en-GB" sz="6000" smtClean="0"/>
              <a:t>guess the film!</a:t>
            </a:r>
            <a:endParaRPr lang="en-US" sz="6000" smtClean="0"/>
          </a:p>
        </p:txBody>
      </p:sp>
      <p:sp>
        <p:nvSpPr>
          <p:cNvPr id="5" name="CaixaDeTexto 4"/>
          <p:cNvSpPr txBox="1"/>
          <p:nvPr/>
        </p:nvSpPr>
        <p:spPr>
          <a:xfrm>
            <a:off x="2681710" y="5109030"/>
            <a:ext cx="351245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800" b="1" dirty="0">
                <a:ln w="50800"/>
                <a:solidFill>
                  <a:schemeClr val="bg1">
                    <a:shade val="50000"/>
                  </a:schemeClr>
                </a:solidFill>
              </a:rPr>
              <a:t>Milton P. Jr. educationnow@yahoo.com.br  </a:t>
            </a:r>
            <a:endParaRPr lang="pt-BR" sz="18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435100"/>
            <a:ext cx="8229600" cy="1143000"/>
          </a:xfrm>
        </p:spPr>
        <p:txBody>
          <a:bodyPr/>
          <a:lstStyle/>
          <a:p>
            <a:pPr algn="just" eaLnBrk="1" hangingPunct="1"/>
            <a:r>
              <a:rPr lang="en-US" sz="3000" smtClean="0"/>
              <a:t>It’s about a clownfish that travels across the ocean to find his son who was captured by a dentist. Along the way, the clownfish meets another fish with a memory problem. In the end, the two fish travel to Sydney, Australia and the little clownfish gets rescued.</a:t>
            </a:r>
          </a:p>
        </p:txBody>
      </p:sp>
      <p:pic>
        <p:nvPicPr>
          <p:cNvPr id="17412" name="Picture 4"/>
          <p:cNvPicPr>
            <a:picLocks noChangeAspect="1" noChangeArrowheads="1"/>
          </p:cNvPicPr>
          <p:nvPr/>
        </p:nvPicPr>
        <p:blipFill>
          <a:blip r:embed="rId3" cstate="print"/>
          <a:srcRect/>
          <a:stretch>
            <a:fillRect/>
          </a:stretch>
        </p:blipFill>
        <p:spPr bwMode="auto">
          <a:xfrm>
            <a:off x="2906713" y="4176713"/>
            <a:ext cx="2960687" cy="1614487"/>
          </a:xfrm>
          <a:prstGeom prst="rect">
            <a:avLst/>
          </a:prstGeom>
          <a:noFill/>
          <a:ln w="9525">
            <a:noFill/>
            <a:miter lim="800000"/>
            <a:headEnd/>
            <a:tailEnd/>
          </a:ln>
        </p:spPr>
      </p:pic>
      <p:sp>
        <p:nvSpPr>
          <p:cNvPr id="5" name="CaixaDeTexto 4"/>
          <p:cNvSpPr txBox="1"/>
          <p:nvPr/>
        </p:nvSpPr>
        <p:spPr>
          <a:xfrm rot="5400000">
            <a:off x="6985205" y="4540857"/>
            <a:ext cx="3512458" cy="584775"/>
          </a:xfrm>
          <a:prstGeom prst="rect">
            <a:avLst/>
          </a:prstGeom>
          <a:noFill/>
        </p:spPr>
        <p:txBody>
          <a:bodyPr>
            <a:spAutoFit/>
          </a:bodyPr>
          <a:lstStyle/>
          <a:p>
            <a:pPr>
              <a:defRPr/>
            </a:pP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Milton P. Jr. educationnow@yahoo.com.br  </a:t>
            </a:r>
            <a:endParaRPr lang="pt-BR"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884363"/>
            <a:ext cx="8483600" cy="1143000"/>
          </a:xfrm>
        </p:spPr>
        <p:txBody>
          <a:bodyPr/>
          <a:lstStyle/>
          <a:p>
            <a:pPr algn="just" eaLnBrk="1" hangingPunct="1"/>
            <a:r>
              <a:rPr lang="en-US" sz="2700" smtClean="0"/>
              <a:t>It’s about a princess who runs away from the palace because her evil stepmother wants to kill her. She finds a house in the forest where some dwarves live. However, the stepmother finds her, comes to the house disguised as an old woman, and gives her a poisoned apple. The dwarves chase the stepmother away, but it’s too late because the princess is already asleep because of the poison. In the end, a prince comes along and kisses her and she wakes up.</a:t>
            </a:r>
          </a:p>
        </p:txBody>
      </p:sp>
      <p:pic>
        <p:nvPicPr>
          <p:cNvPr id="18436" name="Picture 4"/>
          <p:cNvPicPr>
            <a:picLocks noChangeAspect="1" noChangeArrowheads="1"/>
          </p:cNvPicPr>
          <p:nvPr/>
        </p:nvPicPr>
        <p:blipFill>
          <a:blip r:embed="rId3" cstate="print"/>
          <a:srcRect/>
          <a:stretch>
            <a:fillRect/>
          </a:stretch>
        </p:blipFill>
        <p:spPr bwMode="auto">
          <a:xfrm>
            <a:off x="2690813" y="4410075"/>
            <a:ext cx="3749675" cy="1685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checkerboard(across)">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449388"/>
            <a:ext cx="8229600" cy="1143000"/>
          </a:xfrm>
        </p:spPr>
        <p:txBody>
          <a:bodyPr/>
          <a:lstStyle/>
          <a:p>
            <a:pPr algn="just" eaLnBrk="1" hangingPunct="1"/>
            <a:r>
              <a:rPr lang="en-US" sz="2700" smtClean="0"/>
              <a:t>It’s about a family of superheroes who have to hide their identities and live normal lives. The dad gets bored living a normal life and takes a secret job as a superhero. But the job nearly kills him. His employer is in fact an evil genius who plans to take over the world. In the end, the superheroes save the planet form the evil genius.</a:t>
            </a:r>
          </a:p>
        </p:txBody>
      </p:sp>
      <p:pic>
        <p:nvPicPr>
          <p:cNvPr id="19460" name="Picture 4"/>
          <p:cNvPicPr>
            <a:picLocks noChangeAspect="1" noChangeArrowheads="1"/>
          </p:cNvPicPr>
          <p:nvPr/>
        </p:nvPicPr>
        <p:blipFill>
          <a:blip r:embed="rId3" cstate="print"/>
          <a:srcRect/>
          <a:stretch>
            <a:fillRect/>
          </a:stretch>
        </p:blipFill>
        <p:spPr bwMode="auto">
          <a:xfrm>
            <a:off x="2963863" y="3544888"/>
            <a:ext cx="3173412" cy="2609850"/>
          </a:xfrm>
          <a:prstGeom prst="rect">
            <a:avLst/>
          </a:prstGeom>
          <a:noFill/>
          <a:ln w="9525">
            <a:noFill/>
            <a:miter lim="800000"/>
            <a:headEnd/>
            <a:tailEnd/>
          </a:ln>
        </p:spPr>
      </p:pic>
      <p:sp>
        <p:nvSpPr>
          <p:cNvPr id="5" name="CaixaDeTexto 4"/>
          <p:cNvSpPr txBox="1"/>
          <p:nvPr/>
        </p:nvSpPr>
        <p:spPr>
          <a:xfrm rot="5400000">
            <a:off x="6985205" y="4569885"/>
            <a:ext cx="3512458" cy="584775"/>
          </a:xfrm>
          <a:prstGeom prst="rect">
            <a:avLst/>
          </a:prstGeom>
          <a:noFill/>
        </p:spPr>
        <p:txBody>
          <a:bodyPr>
            <a:spAutoFit/>
          </a:bodyPr>
          <a:lstStyle/>
          <a:p>
            <a:pPr>
              <a:defRPr/>
            </a:pP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Milton P. Jr. educationnow@yahoo.com.br  </a:t>
            </a:r>
            <a:endParaRPr lang="pt-BR"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4000" y="1638300"/>
            <a:ext cx="8686800" cy="1143000"/>
          </a:xfrm>
        </p:spPr>
        <p:txBody>
          <a:bodyPr/>
          <a:lstStyle/>
          <a:p>
            <a:pPr algn="just" eaLnBrk="1" hangingPunct="1"/>
            <a:r>
              <a:rPr lang="en-US" sz="3000" smtClean="0"/>
              <a:t>It’s about a society of monsters that generate electricity from children’s screams. One day a child follows the main characters back to the monster world, which causes a great deal of trouble. In the end, the monsters learn that they can generate more electricity from children’s laughs.</a:t>
            </a:r>
          </a:p>
        </p:txBody>
      </p:sp>
      <p:pic>
        <p:nvPicPr>
          <p:cNvPr id="86018" name="Picture 2"/>
          <p:cNvPicPr>
            <a:picLocks noChangeAspect="1" noChangeArrowheads="1"/>
          </p:cNvPicPr>
          <p:nvPr/>
        </p:nvPicPr>
        <p:blipFill>
          <a:blip r:embed="rId3" cstate="print"/>
          <a:srcRect/>
          <a:stretch>
            <a:fillRect/>
          </a:stretch>
        </p:blipFill>
        <p:spPr bwMode="auto">
          <a:xfrm>
            <a:off x="3154363" y="3556000"/>
            <a:ext cx="2381250" cy="2505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ppt_x"/>
                                          </p:val>
                                        </p:tav>
                                        <p:tav tm="100000">
                                          <p:val>
                                            <p:strVal val="#ppt_x"/>
                                          </p:val>
                                        </p:tav>
                                      </p:tavLst>
                                    </p:anim>
                                    <p:anim calcmode="lin" valueType="num">
                                      <p:cBhvr additive="base">
                                        <p:cTn id="8" dur="500" fill="hold"/>
                                        <p:tgtEl>
                                          <p:spTgt spid="86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4175" y="1506538"/>
            <a:ext cx="8483600" cy="1143000"/>
          </a:xfrm>
        </p:spPr>
        <p:txBody>
          <a:bodyPr/>
          <a:lstStyle/>
          <a:p>
            <a:pPr algn="just" eaLnBrk="1" hangingPunct="1"/>
            <a:r>
              <a:rPr lang="en-US" sz="3000" smtClean="0"/>
              <a:t>It’s about a boy who finds a lamp that seems to have superpower. It actually has  a genie inside. The boy then uses his wishes to win the love of a princess. Unfortunately, an evil sorcerer steals the lamp and tries to kill the boy. In the end, the boy gets the lamp, wins the girl, and frees the genie.</a:t>
            </a:r>
          </a:p>
        </p:txBody>
      </p:sp>
      <p:pic>
        <p:nvPicPr>
          <p:cNvPr id="68612" name="Picture 4" descr="http://www.its-behind-you.com/images/HissBooAladdinLogo.jpg"/>
          <p:cNvPicPr>
            <a:picLocks noChangeAspect="1" noChangeArrowheads="1"/>
          </p:cNvPicPr>
          <p:nvPr/>
        </p:nvPicPr>
        <p:blipFill>
          <a:blip r:embed="rId3" cstate="print"/>
          <a:srcRect/>
          <a:stretch>
            <a:fillRect/>
          </a:stretch>
        </p:blipFill>
        <p:spPr bwMode="auto">
          <a:xfrm>
            <a:off x="3021013" y="3744913"/>
            <a:ext cx="3070225" cy="1885950"/>
          </a:xfrm>
          <a:prstGeom prst="rect">
            <a:avLst/>
          </a:prstGeom>
          <a:noFill/>
          <a:ln w="9525">
            <a:noFill/>
            <a:miter lim="800000"/>
            <a:headEnd/>
            <a:tailEnd/>
          </a:ln>
        </p:spPr>
      </p:pic>
      <p:sp>
        <p:nvSpPr>
          <p:cNvPr id="7" name="CaixaDeTexto 6"/>
          <p:cNvSpPr txBox="1"/>
          <p:nvPr/>
        </p:nvSpPr>
        <p:spPr>
          <a:xfrm rot="5400000">
            <a:off x="6985205" y="4584399"/>
            <a:ext cx="3512458" cy="584775"/>
          </a:xfrm>
          <a:prstGeom prst="rect">
            <a:avLst/>
          </a:prstGeom>
          <a:noFill/>
        </p:spPr>
        <p:txBody>
          <a:bodyPr>
            <a:spAutoFit/>
          </a:bodyPr>
          <a:lstStyle/>
          <a:p>
            <a:pPr>
              <a:defRPr/>
            </a:pP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Milton P. Jr. educationnow@yahoo.com.br  </a:t>
            </a:r>
            <a:endParaRPr lang="pt-BR"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500" fill="hold"/>
                                        <p:tgtEl>
                                          <p:spTgt spid="68612"/>
                                        </p:tgtEl>
                                        <p:attrNameLst>
                                          <p:attrName>ppt_x</p:attrName>
                                        </p:attrNameLst>
                                      </p:cBhvr>
                                      <p:tavLst>
                                        <p:tav tm="0">
                                          <p:val>
                                            <p:strVal val="#ppt_x"/>
                                          </p:val>
                                        </p:tav>
                                        <p:tav tm="100000">
                                          <p:val>
                                            <p:strVal val="#ppt_x"/>
                                          </p:val>
                                        </p:tav>
                                      </p:tavLst>
                                    </p:anim>
                                    <p:anim calcmode="lin" valueType="num">
                                      <p:cBhvr additive="base">
                                        <p:cTn id="8" dur="500" fill="hold"/>
                                        <p:tgtEl>
                                          <p:spTgt spid="68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522413"/>
            <a:ext cx="8229600" cy="1143000"/>
          </a:xfrm>
        </p:spPr>
        <p:txBody>
          <a:bodyPr/>
          <a:lstStyle/>
          <a:p>
            <a:pPr algn="just" eaLnBrk="1" hangingPunct="1"/>
            <a:r>
              <a:rPr lang="en-US" sz="3000" smtClean="0"/>
              <a:t>A boy experiences danger on board of a lifeboat after losing his whole family in a shipwreck . He has to negotiate  a very small space with a large, ferocious  tiger. But through it all, he remains determined and optimistic for he has his strong faith. In the end, he thanks God for his great experience. </a:t>
            </a:r>
          </a:p>
        </p:txBody>
      </p:sp>
      <p:pic>
        <p:nvPicPr>
          <p:cNvPr id="21508" name="Picture 4"/>
          <p:cNvPicPr>
            <a:picLocks noChangeAspect="1" noChangeArrowheads="1"/>
          </p:cNvPicPr>
          <p:nvPr/>
        </p:nvPicPr>
        <p:blipFill>
          <a:blip r:embed="rId3" cstate="print"/>
          <a:srcRect/>
          <a:stretch>
            <a:fillRect/>
          </a:stretch>
        </p:blipFill>
        <p:spPr bwMode="auto">
          <a:xfrm>
            <a:off x="2338388" y="3859213"/>
            <a:ext cx="3786187" cy="220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435100"/>
            <a:ext cx="8229600" cy="1143000"/>
          </a:xfrm>
        </p:spPr>
        <p:txBody>
          <a:bodyPr/>
          <a:lstStyle/>
          <a:p>
            <a:pPr eaLnBrk="1" hangingPunct="1"/>
            <a:r>
              <a:rPr lang="en-GB" smtClean="0"/>
              <a:t>I hope you have enjoyed it!</a:t>
            </a:r>
            <a:br>
              <a:rPr lang="en-GB" smtClean="0"/>
            </a:br>
            <a:endParaRPr lang="en-US" smtClean="0"/>
          </a:p>
        </p:txBody>
      </p:sp>
      <p:sp>
        <p:nvSpPr>
          <p:cNvPr id="4" name="CaixaDeTexto 3"/>
          <p:cNvSpPr txBox="1"/>
          <p:nvPr/>
        </p:nvSpPr>
        <p:spPr>
          <a:xfrm>
            <a:off x="798286" y="2989935"/>
            <a:ext cx="7474857" cy="1323439"/>
          </a:xfrm>
          <a:prstGeom prst="rect">
            <a:avLst/>
          </a:prstGeom>
          <a:noFill/>
        </p:spPr>
        <p:txBody>
          <a:bodyPr>
            <a:spAutoFit/>
          </a:bodyPr>
          <a:lstStyle/>
          <a:p>
            <a:pPr algn="ctr">
              <a:defRPr/>
            </a:pP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Milton P. Jr. educationnow@yahoo.com.br  </a:t>
            </a:r>
            <a:endParaRPr lang="pt-BR"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p:spPr>
        <p:txBody>
          <a:bodyPr wrap="none" anchor="ctr"/>
          <a:lstStyle/>
          <a:p>
            <a:endParaRPr lang="en-GB"/>
          </a:p>
        </p:txBody>
      </p:sp>
      <p:grpSp>
        <p:nvGrpSpPr>
          <p:cNvPr id="2" name="Group 3"/>
          <p:cNvGrpSpPr>
            <a:grpSpLocks/>
          </p:cNvGrpSpPr>
          <p:nvPr/>
        </p:nvGrpSpPr>
        <p:grpSpPr bwMode="auto">
          <a:xfrm>
            <a:off x="2589213" y="1436688"/>
            <a:ext cx="3948112" cy="3981450"/>
            <a:chOff x="1292" y="572"/>
            <a:chExt cx="3176" cy="3175"/>
          </a:xfrm>
        </p:grpSpPr>
        <p:sp>
          <p:nvSpPr>
            <p:cNvPr id="6153"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p:spPr>
          <p:txBody>
            <a:bodyPr wrap="none" anchor="ctr"/>
            <a:lstStyle/>
            <a:p>
              <a:endParaRPr lang="en-GB"/>
            </a:p>
          </p:txBody>
        </p:sp>
        <p:sp>
          <p:nvSpPr>
            <p:cNvPr id="6154" name="Rectangle 5"/>
            <p:cNvSpPr>
              <a:spLocks noChangeArrowheads="1"/>
            </p:cNvSpPr>
            <p:nvPr/>
          </p:nvSpPr>
          <p:spPr bwMode="auto">
            <a:xfrm>
              <a:off x="2829" y="582"/>
              <a:ext cx="102" cy="1578"/>
            </a:xfrm>
            <a:prstGeom prst="rect">
              <a:avLst/>
            </a:prstGeom>
            <a:solidFill>
              <a:schemeClr val="accent1"/>
            </a:solidFill>
            <a:ln w="9525">
              <a:noFill/>
              <a:miter lim="800000"/>
              <a:headEnd/>
              <a:tailEnd/>
            </a:ln>
          </p:spPr>
          <p:txBody>
            <a:bodyPr wrap="none" anchor="ctr"/>
            <a:lstStyle/>
            <a:p>
              <a:endParaRPr lang="en-GB"/>
            </a:p>
          </p:txBody>
        </p:sp>
      </p:grpSp>
      <p:sp>
        <p:nvSpPr>
          <p:cNvPr id="6148" name="Line 6"/>
          <p:cNvSpPr>
            <a:spLocks noChangeShapeType="1"/>
          </p:cNvSpPr>
          <p:nvPr/>
        </p:nvSpPr>
        <p:spPr bwMode="auto">
          <a:xfrm>
            <a:off x="4556125" y="901700"/>
            <a:ext cx="14288" cy="5051425"/>
          </a:xfrm>
          <a:prstGeom prst="line">
            <a:avLst/>
          </a:prstGeom>
          <a:noFill/>
          <a:ln w="9525">
            <a:solidFill>
              <a:schemeClr val="tx1"/>
            </a:solidFill>
            <a:round/>
            <a:headEnd/>
            <a:tailEnd/>
          </a:ln>
        </p:spPr>
        <p:txBody>
          <a:bodyPr/>
          <a:lstStyle/>
          <a:p>
            <a:endParaRPr lang="pt-BR"/>
          </a:p>
        </p:txBody>
      </p:sp>
      <p:sp>
        <p:nvSpPr>
          <p:cNvPr id="6149" name="Line 7"/>
          <p:cNvSpPr>
            <a:spLocks noChangeShapeType="1"/>
          </p:cNvSpPr>
          <p:nvPr/>
        </p:nvSpPr>
        <p:spPr bwMode="auto">
          <a:xfrm rot="5400000">
            <a:off x="4559301" y="908050"/>
            <a:ext cx="6350" cy="5038725"/>
          </a:xfrm>
          <a:prstGeom prst="line">
            <a:avLst/>
          </a:prstGeom>
          <a:noFill/>
          <a:ln w="9525">
            <a:solidFill>
              <a:schemeClr val="tx1"/>
            </a:solidFill>
            <a:round/>
            <a:headEnd/>
            <a:tailEnd/>
          </a:ln>
        </p:spPr>
        <p:txBody>
          <a:bodyPr/>
          <a:lstStyle/>
          <a:p>
            <a:endParaRPr lang="pt-BR"/>
          </a:p>
        </p:txBody>
      </p:sp>
      <p:sp>
        <p:nvSpPr>
          <p:cNvPr id="6150"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p:spPr>
        <p:txBody>
          <a:bodyPr wrap="none" anchor="ctr"/>
          <a:lstStyle/>
          <a:p>
            <a:pPr algn="ctr"/>
            <a:r>
              <a:rPr lang="en-GB" sz="20800" b="1"/>
              <a:t>7</a:t>
            </a:r>
            <a:endParaRPr lang="en-US" sz="20800" b="1"/>
          </a:p>
        </p:txBody>
      </p:sp>
      <p:sp>
        <p:nvSpPr>
          <p:cNvPr id="6151"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p:spPr>
        <p:txBody>
          <a:bodyPr wrap="none" anchor="ctr"/>
          <a:lstStyle/>
          <a:p>
            <a:endParaRPr lang="en-GB"/>
          </a:p>
        </p:txBody>
      </p:sp>
      <p:pic>
        <p:nvPicPr>
          <p:cNvPr id="10" name="bip1040.wav">
            <a:hlinkClick r:id="" action="ppaction://media"/>
          </p:cNvPr>
          <p:cNvPicPr>
            <a:picLocks noRot="1" noChangeAspect="1" noChangeArrowheads="1"/>
          </p:cNvPicPr>
          <p:nvPr>
            <a:wavAudioFile r:embed="rId1" name="bip.wav"/>
          </p:nvPr>
        </p:nvPicPr>
        <p:blipFill>
          <a:blip r:embed="rId4" cstate="print"/>
          <a:srcRect/>
          <a:stretch>
            <a:fillRect/>
          </a:stretch>
        </p:blipFill>
        <p:spPr bwMode="auto">
          <a:xfrm>
            <a:off x="0" y="0"/>
            <a:ext cx="304800" cy="304800"/>
          </a:xfrm>
          <a:prstGeom prst="rect">
            <a:avLst/>
          </a:prstGeom>
          <a:noFill/>
          <a:ln w="9525">
            <a:noFill/>
            <a:miter lim="800000"/>
            <a:headEnd/>
            <a:tailEnd/>
          </a:ln>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2"/>
                                        </p:tgtEl>
                                        <p:attrNameLst>
                                          <p:attrName>r</p:attrName>
                                        </p:attrNameLst>
                                      </p:cBhvr>
                                    </p:animRot>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39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p:spPr>
        <p:txBody>
          <a:bodyPr wrap="none" anchor="ctr"/>
          <a:lstStyle/>
          <a:p>
            <a:endParaRPr lang="en-GB"/>
          </a:p>
        </p:txBody>
      </p:sp>
      <p:grpSp>
        <p:nvGrpSpPr>
          <p:cNvPr id="2" name="Group 3"/>
          <p:cNvGrpSpPr>
            <a:grpSpLocks/>
          </p:cNvGrpSpPr>
          <p:nvPr/>
        </p:nvGrpSpPr>
        <p:grpSpPr bwMode="auto">
          <a:xfrm>
            <a:off x="2589213" y="1436688"/>
            <a:ext cx="3948112" cy="3981450"/>
            <a:chOff x="1292" y="572"/>
            <a:chExt cx="3176" cy="3175"/>
          </a:xfrm>
        </p:grpSpPr>
        <p:sp>
          <p:nvSpPr>
            <p:cNvPr id="7177"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p:spPr>
          <p:txBody>
            <a:bodyPr wrap="none" anchor="ctr"/>
            <a:lstStyle/>
            <a:p>
              <a:endParaRPr lang="en-GB"/>
            </a:p>
          </p:txBody>
        </p:sp>
        <p:sp>
          <p:nvSpPr>
            <p:cNvPr id="7178" name="Rectangle 5"/>
            <p:cNvSpPr>
              <a:spLocks noChangeArrowheads="1"/>
            </p:cNvSpPr>
            <p:nvPr/>
          </p:nvSpPr>
          <p:spPr bwMode="auto">
            <a:xfrm>
              <a:off x="2829" y="582"/>
              <a:ext cx="102" cy="1578"/>
            </a:xfrm>
            <a:prstGeom prst="rect">
              <a:avLst/>
            </a:prstGeom>
            <a:solidFill>
              <a:schemeClr val="accent1"/>
            </a:solidFill>
            <a:ln w="9525">
              <a:noFill/>
              <a:miter lim="800000"/>
              <a:headEnd/>
              <a:tailEnd/>
            </a:ln>
          </p:spPr>
          <p:txBody>
            <a:bodyPr wrap="none" anchor="ctr"/>
            <a:lstStyle/>
            <a:p>
              <a:endParaRPr lang="en-GB"/>
            </a:p>
          </p:txBody>
        </p:sp>
      </p:grpSp>
      <p:sp>
        <p:nvSpPr>
          <p:cNvPr id="7172" name="Line 6"/>
          <p:cNvSpPr>
            <a:spLocks noChangeShapeType="1"/>
          </p:cNvSpPr>
          <p:nvPr/>
        </p:nvSpPr>
        <p:spPr bwMode="auto">
          <a:xfrm>
            <a:off x="4556125" y="901700"/>
            <a:ext cx="14288" cy="5051425"/>
          </a:xfrm>
          <a:prstGeom prst="line">
            <a:avLst/>
          </a:prstGeom>
          <a:noFill/>
          <a:ln w="9525">
            <a:solidFill>
              <a:schemeClr val="tx1"/>
            </a:solidFill>
            <a:round/>
            <a:headEnd/>
            <a:tailEnd/>
          </a:ln>
        </p:spPr>
        <p:txBody>
          <a:bodyPr/>
          <a:lstStyle/>
          <a:p>
            <a:endParaRPr lang="pt-BR"/>
          </a:p>
        </p:txBody>
      </p:sp>
      <p:sp>
        <p:nvSpPr>
          <p:cNvPr id="7173" name="Line 7"/>
          <p:cNvSpPr>
            <a:spLocks noChangeShapeType="1"/>
          </p:cNvSpPr>
          <p:nvPr/>
        </p:nvSpPr>
        <p:spPr bwMode="auto">
          <a:xfrm rot="5400000">
            <a:off x="4559301" y="908050"/>
            <a:ext cx="6350" cy="5038725"/>
          </a:xfrm>
          <a:prstGeom prst="line">
            <a:avLst/>
          </a:prstGeom>
          <a:noFill/>
          <a:ln w="9525">
            <a:solidFill>
              <a:schemeClr val="tx1"/>
            </a:solidFill>
            <a:round/>
            <a:headEnd/>
            <a:tailEnd/>
          </a:ln>
        </p:spPr>
        <p:txBody>
          <a:bodyPr/>
          <a:lstStyle/>
          <a:p>
            <a:endParaRPr lang="pt-BR"/>
          </a:p>
        </p:txBody>
      </p:sp>
      <p:sp>
        <p:nvSpPr>
          <p:cNvPr id="7174"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p:spPr>
        <p:txBody>
          <a:bodyPr wrap="none" anchor="ctr"/>
          <a:lstStyle/>
          <a:p>
            <a:pPr algn="ctr"/>
            <a:r>
              <a:rPr lang="en-GB" sz="20800" b="1"/>
              <a:t>6</a:t>
            </a:r>
            <a:endParaRPr lang="en-US" sz="20800" b="1"/>
          </a:p>
        </p:txBody>
      </p:sp>
      <p:sp>
        <p:nvSpPr>
          <p:cNvPr id="7175"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p:spPr>
        <p:txBody>
          <a:bodyPr wrap="none" anchor="ctr"/>
          <a:lstStyle/>
          <a:p>
            <a:endParaRPr lang="en-GB"/>
          </a:p>
        </p:txBody>
      </p:sp>
      <p:pic>
        <p:nvPicPr>
          <p:cNvPr id="10" name="bip1040.wav">
            <a:hlinkClick r:id="" action="ppaction://media"/>
          </p:cNvPr>
          <p:cNvPicPr>
            <a:picLocks noRot="1" noChangeAspect="1" noChangeArrowheads="1"/>
          </p:cNvPicPr>
          <p:nvPr>
            <a:wavAudioFile r:embed="rId1" name="bip.wav"/>
          </p:nvPr>
        </p:nvPicPr>
        <p:blipFill>
          <a:blip r:embed="rId4" cstate="print"/>
          <a:srcRect/>
          <a:stretch>
            <a:fillRect/>
          </a:stretch>
        </p:blipFill>
        <p:spPr bwMode="auto">
          <a:xfrm>
            <a:off x="0" y="0"/>
            <a:ext cx="304800" cy="304800"/>
          </a:xfrm>
          <a:prstGeom prst="rect">
            <a:avLst/>
          </a:prstGeom>
          <a:noFill/>
          <a:ln w="9525">
            <a:noFill/>
            <a:miter lim="800000"/>
            <a:headEnd/>
            <a:tailEnd/>
          </a:ln>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2"/>
                                        </p:tgtEl>
                                        <p:attrNameLst>
                                          <p:attrName>r</p:attrName>
                                        </p:attrNameLst>
                                      </p:cBhvr>
                                    </p:animRot>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39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p:spPr>
        <p:txBody>
          <a:bodyPr wrap="none" anchor="ctr"/>
          <a:lstStyle/>
          <a:p>
            <a:endParaRPr lang="en-GB"/>
          </a:p>
        </p:txBody>
      </p:sp>
      <p:grpSp>
        <p:nvGrpSpPr>
          <p:cNvPr id="2" name="Group 3"/>
          <p:cNvGrpSpPr>
            <a:grpSpLocks/>
          </p:cNvGrpSpPr>
          <p:nvPr/>
        </p:nvGrpSpPr>
        <p:grpSpPr bwMode="auto">
          <a:xfrm>
            <a:off x="2589213" y="1436688"/>
            <a:ext cx="3948112" cy="3981450"/>
            <a:chOff x="1292" y="572"/>
            <a:chExt cx="3176" cy="3175"/>
          </a:xfrm>
        </p:grpSpPr>
        <p:sp>
          <p:nvSpPr>
            <p:cNvPr id="8201"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p:spPr>
          <p:txBody>
            <a:bodyPr wrap="none" anchor="ctr"/>
            <a:lstStyle/>
            <a:p>
              <a:endParaRPr lang="en-GB"/>
            </a:p>
          </p:txBody>
        </p:sp>
        <p:sp>
          <p:nvSpPr>
            <p:cNvPr id="8202" name="Rectangle 5"/>
            <p:cNvSpPr>
              <a:spLocks noChangeArrowheads="1"/>
            </p:cNvSpPr>
            <p:nvPr/>
          </p:nvSpPr>
          <p:spPr bwMode="auto">
            <a:xfrm>
              <a:off x="2829" y="582"/>
              <a:ext cx="102" cy="1578"/>
            </a:xfrm>
            <a:prstGeom prst="rect">
              <a:avLst/>
            </a:prstGeom>
            <a:solidFill>
              <a:schemeClr val="accent1"/>
            </a:solidFill>
            <a:ln w="9525">
              <a:noFill/>
              <a:miter lim="800000"/>
              <a:headEnd/>
              <a:tailEnd/>
            </a:ln>
          </p:spPr>
          <p:txBody>
            <a:bodyPr wrap="none" anchor="ctr"/>
            <a:lstStyle/>
            <a:p>
              <a:endParaRPr lang="en-GB"/>
            </a:p>
          </p:txBody>
        </p:sp>
      </p:grpSp>
      <p:sp>
        <p:nvSpPr>
          <p:cNvPr id="8196" name="Line 6"/>
          <p:cNvSpPr>
            <a:spLocks noChangeShapeType="1"/>
          </p:cNvSpPr>
          <p:nvPr/>
        </p:nvSpPr>
        <p:spPr bwMode="auto">
          <a:xfrm>
            <a:off x="4556125" y="901700"/>
            <a:ext cx="14288" cy="5051425"/>
          </a:xfrm>
          <a:prstGeom prst="line">
            <a:avLst/>
          </a:prstGeom>
          <a:noFill/>
          <a:ln w="9525">
            <a:solidFill>
              <a:schemeClr val="tx1"/>
            </a:solidFill>
            <a:round/>
            <a:headEnd/>
            <a:tailEnd/>
          </a:ln>
        </p:spPr>
        <p:txBody>
          <a:bodyPr/>
          <a:lstStyle/>
          <a:p>
            <a:endParaRPr lang="pt-BR"/>
          </a:p>
        </p:txBody>
      </p:sp>
      <p:sp>
        <p:nvSpPr>
          <p:cNvPr id="8197" name="Line 7"/>
          <p:cNvSpPr>
            <a:spLocks noChangeShapeType="1"/>
          </p:cNvSpPr>
          <p:nvPr/>
        </p:nvSpPr>
        <p:spPr bwMode="auto">
          <a:xfrm rot="5400000">
            <a:off x="4559301" y="908050"/>
            <a:ext cx="6350" cy="5038725"/>
          </a:xfrm>
          <a:prstGeom prst="line">
            <a:avLst/>
          </a:prstGeom>
          <a:noFill/>
          <a:ln w="9525">
            <a:solidFill>
              <a:schemeClr val="tx1"/>
            </a:solidFill>
            <a:round/>
            <a:headEnd/>
            <a:tailEnd/>
          </a:ln>
        </p:spPr>
        <p:txBody>
          <a:bodyPr/>
          <a:lstStyle/>
          <a:p>
            <a:endParaRPr lang="pt-BR"/>
          </a:p>
        </p:txBody>
      </p:sp>
      <p:sp>
        <p:nvSpPr>
          <p:cNvPr id="8198"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p:spPr>
        <p:txBody>
          <a:bodyPr wrap="none" anchor="ctr"/>
          <a:lstStyle/>
          <a:p>
            <a:pPr algn="ctr"/>
            <a:r>
              <a:rPr lang="en-GB" sz="20800" b="1"/>
              <a:t>5</a:t>
            </a:r>
            <a:endParaRPr lang="en-US" sz="20800" b="1"/>
          </a:p>
        </p:txBody>
      </p:sp>
      <p:sp>
        <p:nvSpPr>
          <p:cNvPr id="8199"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p:spPr>
        <p:txBody>
          <a:bodyPr wrap="none" anchor="ctr"/>
          <a:lstStyle/>
          <a:p>
            <a:endParaRPr lang="en-GB"/>
          </a:p>
        </p:txBody>
      </p:sp>
      <p:pic>
        <p:nvPicPr>
          <p:cNvPr id="10" name="bip1040.wav">
            <a:hlinkClick r:id="" action="ppaction://media"/>
          </p:cNvPr>
          <p:cNvPicPr>
            <a:picLocks noRot="1" noChangeAspect="1" noChangeArrowheads="1"/>
          </p:cNvPicPr>
          <p:nvPr>
            <a:wavAudioFile r:embed="rId1" name="bip.wav"/>
          </p:nvPr>
        </p:nvPicPr>
        <p:blipFill>
          <a:blip r:embed="rId4" cstate="print"/>
          <a:srcRect/>
          <a:stretch>
            <a:fillRect/>
          </a:stretch>
        </p:blipFill>
        <p:spPr bwMode="auto">
          <a:xfrm>
            <a:off x="0" y="0"/>
            <a:ext cx="304800" cy="304800"/>
          </a:xfrm>
          <a:prstGeom prst="rect">
            <a:avLst/>
          </a:prstGeom>
          <a:noFill/>
          <a:ln w="9525">
            <a:noFill/>
            <a:miter lim="800000"/>
            <a:headEnd/>
            <a:tailEnd/>
          </a:ln>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2"/>
                                        </p:tgtEl>
                                        <p:attrNameLst>
                                          <p:attrName>r</p:attrName>
                                        </p:attrNameLst>
                                      </p:cBhvr>
                                    </p:animRot>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39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p:spPr>
        <p:txBody>
          <a:bodyPr wrap="none" anchor="ctr"/>
          <a:lstStyle/>
          <a:p>
            <a:endParaRPr lang="en-GB"/>
          </a:p>
        </p:txBody>
      </p:sp>
      <p:grpSp>
        <p:nvGrpSpPr>
          <p:cNvPr id="2" name="Group 3"/>
          <p:cNvGrpSpPr>
            <a:grpSpLocks/>
          </p:cNvGrpSpPr>
          <p:nvPr/>
        </p:nvGrpSpPr>
        <p:grpSpPr bwMode="auto">
          <a:xfrm>
            <a:off x="2589213" y="1436688"/>
            <a:ext cx="3948112" cy="3981450"/>
            <a:chOff x="1292" y="572"/>
            <a:chExt cx="3176" cy="3175"/>
          </a:xfrm>
        </p:grpSpPr>
        <p:sp>
          <p:nvSpPr>
            <p:cNvPr id="9225"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p:spPr>
          <p:txBody>
            <a:bodyPr wrap="none" anchor="ctr"/>
            <a:lstStyle/>
            <a:p>
              <a:endParaRPr lang="en-GB"/>
            </a:p>
          </p:txBody>
        </p:sp>
        <p:sp>
          <p:nvSpPr>
            <p:cNvPr id="9226" name="Rectangle 5"/>
            <p:cNvSpPr>
              <a:spLocks noChangeArrowheads="1"/>
            </p:cNvSpPr>
            <p:nvPr/>
          </p:nvSpPr>
          <p:spPr bwMode="auto">
            <a:xfrm>
              <a:off x="2829" y="582"/>
              <a:ext cx="102" cy="1578"/>
            </a:xfrm>
            <a:prstGeom prst="rect">
              <a:avLst/>
            </a:prstGeom>
            <a:solidFill>
              <a:schemeClr val="accent1"/>
            </a:solidFill>
            <a:ln w="9525">
              <a:noFill/>
              <a:miter lim="800000"/>
              <a:headEnd/>
              <a:tailEnd/>
            </a:ln>
          </p:spPr>
          <p:txBody>
            <a:bodyPr wrap="none" anchor="ctr"/>
            <a:lstStyle/>
            <a:p>
              <a:endParaRPr lang="en-GB"/>
            </a:p>
          </p:txBody>
        </p:sp>
      </p:grpSp>
      <p:sp>
        <p:nvSpPr>
          <p:cNvPr id="9220" name="Line 6"/>
          <p:cNvSpPr>
            <a:spLocks noChangeShapeType="1"/>
          </p:cNvSpPr>
          <p:nvPr/>
        </p:nvSpPr>
        <p:spPr bwMode="auto">
          <a:xfrm>
            <a:off x="4556125" y="901700"/>
            <a:ext cx="14288" cy="5051425"/>
          </a:xfrm>
          <a:prstGeom prst="line">
            <a:avLst/>
          </a:prstGeom>
          <a:noFill/>
          <a:ln w="9525">
            <a:solidFill>
              <a:schemeClr val="tx1"/>
            </a:solidFill>
            <a:round/>
            <a:headEnd/>
            <a:tailEnd/>
          </a:ln>
        </p:spPr>
        <p:txBody>
          <a:bodyPr/>
          <a:lstStyle/>
          <a:p>
            <a:endParaRPr lang="pt-BR"/>
          </a:p>
        </p:txBody>
      </p:sp>
      <p:sp>
        <p:nvSpPr>
          <p:cNvPr id="9221" name="Line 7"/>
          <p:cNvSpPr>
            <a:spLocks noChangeShapeType="1"/>
          </p:cNvSpPr>
          <p:nvPr/>
        </p:nvSpPr>
        <p:spPr bwMode="auto">
          <a:xfrm rot="5400000">
            <a:off x="4559301" y="908050"/>
            <a:ext cx="6350" cy="5038725"/>
          </a:xfrm>
          <a:prstGeom prst="line">
            <a:avLst/>
          </a:prstGeom>
          <a:noFill/>
          <a:ln w="9525">
            <a:solidFill>
              <a:schemeClr val="tx1"/>
            </a:solidFill>
            <a:round/>
            <a:headEnd/>
            <a:tailEnd/>
          </a:ln>
        </p:spPr>
        <p:txBody>
          <a:bodyPr/>
          <a:lstStyle/>
          <a:p>
            <a:endParaRPr lang="pt-BR"/>
          </a:p>
        </p:txBody>
      </p:sp>
      <p:sp>
        <p:nvSpPr>
          <p:cNvPr id="9222"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p:spPr>
        <p:txBody>
          <a:bodyPr wrap="none" anchor="ctr"/>
          <a:lstStyle/>
          <a:p>
            <a:pPr algn="ctr"/>
            <a:r>
              <a:rPr lang="en-GB" sz="20800" b="1"/>
              <a:t>4</a:t>
            </a:r>
            <a:endParaRPr lang="en-US" sz="20800" b="1"/>
          </a:p>
        </p:txBody>
      </p:sp>
      <p:sp>
        <p:nvSpPr>
          <p:cNvPr id="9223"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p:spPr>
        <p:txBody>
          <a:bodyPr wrap="none" anchor="ctr"/>
          <a:lstStyle/>
          <a:p>
            <a:endParaRPr lang="en-GB"/>
          </a:p>
        </p:txBody>
      </p:sp>
      <p:pic>
        <p:nvPicPr>
          <p:cNvPr id="10" name="bip1040.wav">
            <a:hlinkClick r:id="" action="ppaction://media"/>
          </p:cNvPr>
          <p:cNvPicPr>
            <a:picLocks noRot="1" noChangeAspect="1" noChangeArrowheads="1"/>
          </p:cNvPicPr>
          <p:nvPr>
            <a:wavAudioFile r:embed="rId1" name="bip.wav"/>
          </p:nvPr>
        </p:nvPicPr>
        <p:blipFill>
          <a:blip r:embed="rId4" cstate="print"/>
          <a:srcRect/>
          <a:stretch>
            <a:fillRect/>
          </a:stretch>
        </p:blipFill>
        <p:spPr bwMode="auto">
          <a:xfrm>
            <a:off x="0" y="0"/>
            <a:ext cx="304800" cy="304800"/>
          </a:xfrm>
          <a:prstGeom prst="rect">
            <a:avLst/>
          </a:prstGeom>
          <a:noFill/>
          <a:ln w="9525">
            <a:noFill/>
            <a:miter lim="800000"/>
            <a:headEnd/>
            <a:tailEnd/>
          </a:ln>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2"/>
                                        </p:tgtEl>
                                        <p:attrNameLst>
                                          <p:attrName>r</p:attrName>
                                        </p:attrNameLst>
                                      </p:cBhvr>
                                    </p:animRot>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39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p:spPr>
        <p:txBody>
          <a:bodyPr wrap="none" anchor="ctr"/>
          <a:lstStyle/>
          <a:p>
            <a:endParaRPr lang="en-GB"/>
          </a:p>
        </p:txBody>
      </p:sp>
      <p:grpSp>
        <p:nvGrpSpPr>
          <p:cNvPr id="2" name="Group 3"/>
          <p:cNvGrpSpPr>
            <a:grpSpLocks/>
          </p:cNvGrpSpPr>
          <p:nvPr/>
        </p:nvGrpSpPr>
        <p:grpSpPr bwMode="auto">
          <a:xfrm>
            <a:off x="2589213" y="1436688"/>
            <a:ext cx="3948112" cy="3981450"/>
            <a:chOff x="1292" y="572"/>
            <a:chExt cx="3176" cy="3175"/>
          </a:xfrm>
        </p:grpSpPr>
        <p:sp>
          <p:nvSpPr>
            <p:cNvPr id="10249"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p:spPr>
          <p:txBody>
            <a:bodyPr wrap="none" anchor="ctr"/>
            <a:lstStyle/>
            <a:p>
              <a:endParaRPr lang="en-GB"/>
            </a:p>
          </p:txBody>
        </p:sp>
        <p:sp>
          <p:nvSpPr>
            <p:cNvPr id="10250" name="Rectangle 5"/>
            <p:cNvSpPr>
              <a:spLocks noChangeArrowheads="1"/>
            </p:cNvSpPr>
            <p:nvPr/>
          </p:nvSpPr>
          <p:spPr bwMode="auto">
            <a:xfrm>
              <a:off x="2829" y="582"/>
              <a:ext cx="102" cy="1578"/>
            </a:xfrm>
            <a:prstGeom prst="rect">
              <a:avLst/>
            </a:prstGeom>
            <a:solidFill>
              <a:schemeClr val="accent1"/>
            </a:solidFill>
            <a:ln w="9525">
              <a:noFill/>
              <a:miter lim="800000"/>
              <a:headEnd/>
              <a:tailEnd/>
            </a:ln>
          </p:spPr>
          <p:txBody>
            <a:bodyPr wrap="none" anchor="ctr"/>
            <a:lstStyle/>
            <a:p>
              <a:endParaRPr lang="en-GB"/>
            </a:p>
          </p:txBody>
        </p:sp>
      </p:grpSp>
      <p:sp>
        <p:nvSpPr>
          <p:cNvPr id="10244" name="Line 6"/>
          <p:cNvSpPr>
            <a:spLocks noChangeShapeType="1"/>
          </p:cNvSpPr>
          <p:nvPr/>
        </p:nvSpPr>
        <p:spPr bwMode="auto">
          <a:xfrm>
            <a:off x="4556125" y="901700"/>
            <a:ext cx="14288" cy="5051425"/>
          </a:xfrm>
          <a:prstGeom prst="line">
            <a:avLst/>
          </a:prstGeom>
          <a:noFill/>
          <a:ln w="9525">
            <a:solidFill>
              <a:schemeClr val="tx1"/>
            </a:solidFill>
            <a:round/>
            <a:headEnd/>
            <a:tailEnd/>
          </a:ln>
        </p:spPr>
        <p:txBody>
          <a:bodyPr/>
          <a:lstStyle/>
          <a:p>
            <a:endParaRPr lang="pt-BR"/>
          </a:p>
        </p:txBody>
      </p:sp>
      <p:sp>
        <p:nvSpPr>
          <p:cNvPr id="10245" name="Line 7"/>
          <p:cNvSpPr>
            <a:spLocks noChangeShapeType="1"/>
          </p:cNvSpPr>
          <p:nvPr/>
        </p:nvSpPr>
        <p:spPr bwMode="auto">
          <a:xfrm rot="5400000">
            <a:off x="4559301" y="908050"/>
            <a:ext cx="6350" cy="5038725"/>
          </a:xfrm>
          <a:prstGeom prst="line">
            <a:avLst/>
          </a:prstGeom>
          <a:noFill/>
          <a:ln w="9525">
            <a:solidFill>
              <a:schemeClr val="tx1"/>
            </a:solidFill>
            <a:round/>
            <a:headEnd/>
            <a:tailEnd/>
          </a:ln>
        </p:spPr>
        <p:txBody>
          <a:bodyPr/>
          <a:lstStyle/>
          <a:p>
            <a:endParaRPr lang="pt-BR"/>
          </a:p>
        </p:txBody>
      </p:sp>
      <p:sp>
        <p:nvSpPr>
          <p:cNvPr id="10246"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p:spPr>
        <p:txBody>
          <a:bodyPr wrap="none" anchor="ctr"/>
          <a:lstStyle/>
          <a:p>
            <a:pPr algn="ctr"/>
            <a:r>
              <a:rPr lang="en-GB" sz="20800" b="1"/>
              <a:t>3</a:t>
            </a:r>
            <a:endParaRPr lang="en-US" sz="20800" b="1"/>
          </a:p>
        </p:txBody>
      </p:sp>
      <p:sp>
        <p:nvSpPr>
          <p:cNvPr id="10247"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p:spPr>
        <p:txBody>
          <a:bodyPr wrap="none" anchor="ctr"/>
          <a:lstStyle/>
          <a:p>
            <a:endParaRPr lang="en-GB"/>
          </a:p>
        </p:txBody>
      </p:sp>
      <p:pic>
        <p:nvPicPr>
          <p:cNvPr id="10" name="bip1040.wav">
            <a:hlinkClick r:id="" action="ppaction://media"/>
          </p:cNvPr>
          <p:cNvPicPr>
            <a:picLocks noRot="1" noChangeAspect="1" noChangeArrowheads="1"/>
          </p:cNvPicPr>
          <p:nvPr>
            <a:wavAudioFile r:embed="rId1" name="bip.wav"/>
          </p:nvPr>
        </p:nvPicPr>
        <p:blipFill>
          <a:blip r:embed="rId4" cstate="print"/>
          <a:srcRect/>
          <a:stretch>
            <a:fillRect/>
          </a:stretch>
        </p:blipFill>
        <p:spPr bwMode="auto">
          <a:xfrm>
            <a:off x="0" y="0"/>
            <a:ext cx="304800" cy="304800"/>
          </a:xfrm>
          <a:prstGeom prst="rect">
            <a:avLst/>
          </a:prstGeom>
          <a:noFill/>
          <a:ln w="9525">
            <a:noFill/>
            <a:miter lim="800000"/>
            <a:headEnd/>
            <a:tailEnd/>
          </a:ln>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2"/>
                                        </p:tgtEl>
                                        <p:attrNameLst>
                                          <p:attrName>r</p:attrName>
                                        </p:attrNameLst>
                                      </p:cBhvr>
                                    </p:animRot>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39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bip1040.wav">
            <a:hlinkClick r:id="" action="ppaction://media"/>
          </p:cNvPr>
          <p:cNvPicPr>
            <a:picLocks noRot="1" noChangeAspect="1" noChangeArrowheads="1"/>
          </p:cNvPicPr>
          <p:nvPr>
            <a:wavAudioFile r:embed="rId1" name="bip.wav"/>
          </p:nvPr>
        </p:nvPicPr>
        <p:blipFill>
          <a:blip r:embed="rId4" cstate="print"/>
          <a:srcRect/>
          <a:stretch>
            <a:fillRect/>
          </a:stretch>
        </p:blipFill>
        <p:spPr bwMode="auto">
          <a:xfrm>
            <a:off x="0" y="0"/>
            <a:ext cx="304800" cy="304800"/>
          </a:xfrm>
          <a:prstGeom prst="rect">
            <a:avLst/>
          </a:prstGeom>
          <a:noFill/>
          <a:ln w="9525">
            <a:noFill/>
            <a:miter lim="800000"/>
            <a:headEnd/>
            <a:tailEnd/>
          </a:ln>
        </p:spPr>
      </p:pic>
      <p:sp>
        <p:nvSpPr>
          <p:cNvPr id="11267" name="Rectangle 6"/>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p:spPr>
        <p:txBody>
          <a:bodyPr wrap="none" anchor="ctr"/>
          <a:lstStyle/>
          <a:p>
            <a:endParaRPr lang="en-GB"/>
          </a:p>
        </p:txBody>
      </p:sp>
      <p:sp>
        <p:nvSpPr>
          <p:cNvPr id="11268" name="Rectangle 3"/>
          <p:cNvSpPr>
            <a:spLocks noChangeArrowheads="1"/>
          </p:cNvSpPr>
          <p:nvPr/>
        </p:nvSpPr>
        <p:spPr bwMode="auto">
          <a:xfrm>
            <a:off x="3921125" y="1268413"/>
            <a:ext cx="228600" cy="4318000"/>
          </a:xfrm>
          <a:prstGeom prst="rect">
            <a:avLst/>
          </a:prstGeom>
          <a:solidFill>
            <a:schemeClr val="tx1"/>
          </a:solidFill>
          <a:ln w="9525">
            <a:solidFill>
              <a:schemeClr val="tx1"/>
            </a:solidFill>
            <a:miter lim="800000"/>
            <a:headEnd/>
            <a:tailEnd/>
          </a:ln>
        </p:spPr>
        <p:txBody>
          <a:bodyPr wrap="none" anchor="ctr"/>
          <a:lstStyle/>
          <a:p>
            <a:pPr algn="ctr"/>
            <a:endParaRPr lang="en-GB" sz="1800"/>
          </a:p>
        </p:txBody>
      </p:sp>
      <p:sp>
        <p:nvSpPr>
          <p:cNvPr id="11269" name="Rectangle 4"/>
          <p:cNvSpPr>
            <a:spLocks noChangeArrowheads="1"/>
          </p:cNvSpPr>
          <p:nvPr/>
        </p:nvSpPr>
        <p:spPr bwMode="auto">
          <a:xfrm>
            <a:off x="4997450" y="1268413"/>
            <a:ext cx="228600" cy="4318000"/>
          </a:xfrm>
          <a:prstGeom prst="rect">
            <a:avLst/>
          </a:prstGeom>
          <a:solidFill>
            <a:schemeClr val="tx1"/>
          </a:solidFill>
          <a:ln w="9525">
            <a:solidFill>
              <a:schemeClr val="tx1"/>
            </a:solidFill>
            <a:miter lim="800000"/>
            <a:headEnd/>
            <a:tailEnd/>
          </a:ln>
        </p:spPr>
        <p:txBody>
          <a:bodyPr wrap="none" anchor="ctr"/>
          <a:lstStyle/>
          <a:p>
            <a:pPr algn="ctr"/>
            <a:endParaRPr lang="en-GB" sz="1800"/>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90" fill="hold"/>
                                        <p:tgtEl>
                                          <p:spTgt spid="665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5"/>
                </p:tgtEl>
              </p:cMediaNode>
            </p:audio>
          </p:childTnLst>
        </p:cTn>
      </p:par>
    </p:tnLst>
  </p:timing>
</p:sld>
</file>

<file path=ppt/theme/theme1.xml><?xml version="1.0" encoding="utf-8"?>
<a:theme xmlns:a="http://schemas.openxmlformats.org/drawingml/2006/main" name="Default Design">
  <a:themeElements>
    <a:clrScheme name="Default Design 15">
      <a:dk1>
        <a:srgbClr val="336699"/>
      </a:dk1>
      <a:lt1>
        <a:srgbClr val="FFFFFF"/>
      </a:lt1>
      <a:dk2>
        <a:srgbClr val="000000"/>
      </a:dk2>
      <a:lt2>
        <a:srgbClr val="FFFFFF"/>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B2B2B2"/>
        </a:accent1>
        <a:accent2>
          <a:srgbClr val="808080"/>
        </a:accent2>
        <a:accent3>
          <a:srgbClr val="AAAAAA"/>
        </a:accent3>
        <a:accent4>
          <a:srgbClr val="DADADA"/>
        </a:accent4>
        <a:accent5>
          <a:srgbClr val="D5D5D5"/>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0000"/>
        </a:dk2>
        <a:lt2>
          <a:srgbClr val="FFFFFF"/>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692</Words>
  <Application>Microsoft Office PowerPoint</Application>
  <PresentationFormat>On-screen Show (4:3)</PresentationFormat>
  <Paragraphs>120</Paragraphs>
  <Slides>38</Slides>
  <Notes>38</Notes>
  <HiddenSlides>0</HiddenSlides>
  <MMClips>10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Slide 1</vt:lpstr>
      <vt:lpstr>Activity by  Milton P. Jr.</vt:lpstr>
      <vt:lpstr>Slide 3</vt:lpstr>
      <vt:lpstr>Slide 4</vt:lpstr>
      <vt:lpstr>Slide 5</vt:lpstr>
      <vt:lpstr>Slide 6</vt:lpstr>
      <vt:lpstr>Slide 7</vt:lpstr>
      <vt:lpstr>Slide 8</vt:lpstr>
      <vt:lpstr>Slide 9</vt:lpstr>
      <vt:lpstr>Slide 10</vt:lpstr>
      <vt:lpstr>Slide 11</vt:lpstr>
      <vt:lpstr>Match the ANTONYMS  </vt:lpstr>
      <vt:lpstr>Match the SYNONYMS  </vt:lpstr>
      <vt:lpstr>What’s the title of this film? </vt:lpstr>
      <vt:lpstr>What’s the title of this film? </vt:lpstr>
      <vt:lpstr>What’s the title of this film? </vt:lpstr>
      <vt:lpstr>What’s the title of this film? </vt:lpstr>
      <vt:lpstr>What’s the title of this film? </vt:lpstr>
      <vt:lpstr>What’s the title of this film? </vt:lpstr>
      <vt:lpstr>What’s the title of this film? </vt:lpstr>
      <vt:lpstr>What’s the title of this film? </vt:lpstr>
      <vt:lpstr>What’s the title of this film? </vt:lpstr>
      <vt:lpstr>What’s the title of this film? </vt:lpstr>
      <vt:lpstr>Which cinema studio is this? </vt:lpstr>
      <vt:lpstr>Which cinema studio is this? </vt:lpstr>
      <vt:lpstr>Which cinema studio is this? </vt:lpstr>
      <vt:lpstr>Which cinema studio is this? </vt:lpstr>
      <vt:lpstr>Which cinema studio is this? </vt:lpstr>
      <vt:lpstr>Which cinema studio is this? </vt:lpstr>
      <vt:lpstr>Which cinema studio is this? </vt:lpstr>
      <vt:lpstr>NOW... Read the synopses  and  guess the film!</vt:lpstr>
      <vt:lpstr>It’s about a clownfish that travels across the ocean to find his son who was captured by a dentist. Along the way, the clownfish meets another fish with a memory problem. In the end, the two fish travel to Sydney, Australia and the little clownfish gets rescued.</vt:lpstr>
      <vt:lpstr>It’s about a princess who runs away from the palace because her evil stepmother wants to kill her. She finds a house in the forest where some dwarves live. However, the stepmother finds her, comes to the house disguised as an old woman, and gives her a poisoned apple. The dwarves chase the stepmother away, but it’s too late because the princess is already asleep because of the poison. In the end, a prince comes along and kisses her and she wakes up.</vt:lpstr>
      <vt:lpstr>It’s about a family of superheroes who have to hide their identities and live normal lives. The dad gets bored living a normal life and takes a secret job as a superhero. But the job nearly kills him. His employer is in fact an evil genius who plans to take over the world. In the end, the superheroes save the planet form the evil genius.</vt:lpstr>
      <vt:lpstr>It’s about a society of monsters that generate electricity from children’s screams. One day a child follows the main characters back to the monster world, which causes a great deal of trouble. In the end, the monsters learn that they can generate more electricity from children’s laughs.</vt:lpstr>
      <vt:lpstr>It’s about a boy who finds a lamp that seems to have superpower. It actually has  a genie inside. The boy then uses his wishes to win the love of a princess. Unfortunately, an evil sorcerer steals the lamp and tries to kill the boy. In the end, the boy gets the lamp, wins the girl, and frees the genie.</vt:lpstr>
      <vt:lpstr>A boy experiences danger on board of a lifeboat after losing his whole family in a shipwreck . He has to negotiate  a very small space with a large, ferocious  tiger. But through it all, he remains determined and optimistic for he has his strong faith. In the end, he thanks God for his great experience. </vt:lpstr>
      <vt:lpstr>I hope you have enjoyed it! </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Filmstrip with Countdown</dc:title>
  <dc:creator>Presentation Magazine</dc:creator>
  <cp:lastModifiedBy>education</cp:lastModifiedBy>
  <cp:revision>32</cp:revision>
  <dcterms:created xsi:type="dcterms:W3CDTF">2005-04-05T14:19:59Z</dcterms:created>
  <dcterms:modified xsi:type="dcterms:W3CDTF">2020-02-03T00:35:16Z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