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Default Extension="wav" ContentType="audio/wav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8"/>
  </p:notesMasterIdLst>
  <p:sldIdLst>
    <p:sldId id="256" r:id="rId2"/>
    <p:sldId id="257" r:id="rId3"/>
    <p:sldId id="258" r:id="rId4"/>
    <p:sldId id="291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264" r:id="rId29"/>
    <p:sldId id="268" r:id="rId30"/>
    <p:sldId id="260" r:id="rId31"/>
    <p:sldId id="270" r:id="rId32"/>
    <p:sldId id="276" r:id="rId33"/>
    <p:sldId id="280" r:id="rId34"/>
    <p:sldId id="281" r:id="rId35"/>
    <p:sldId id="273" r:id="rId36"/>
    <p:sldId id="259" r:id="rId37"/>
    <p:sldId id="293" r:id="rId38"/>
    <p:sldId id="282" r:id="rId39"/>
    <p:sldId id="283" r:id="rId40"/>
    <p:sldId id="284" r:id="rId41"/>
    <p:sldId id="266" r:id="rId42"/>
    <p:sldId id="274" r:id="rId43"/>
    <p:sldId id="275" r:id="rId44"/>
    <p:sldId id="278" r:id="rId45"/>
    <p:sldId id="271" r:id="rId46"/>
    <p:sldId id="296" r:id="rId47"/>
    <p:sldId id="267" r:id="rId48"/>
    <p:sldId id="294" r:id="rId49"/>
    <p:sldId id="261" r:id="rId50"/>
    <p:sldId id="265" r:id="rId51"/>
    <p:sldId id="272" r:id="rId52"/>
    <p:sldId id="288" r:id="rId53"/>
    <p:sldId id="289" r:id="rId54"/>
    <p:sldId id="290" r:id="rId55"/>
    <p:sldId id="295" r:id="rId56"/>
    <p:sldId id="263" r:id="rId57"/>
  </p:sldIdLst>
  <p:sldSz cx="9144000" cy="5143500" type="screen16x9"/>
  <p:notesSz cx="6858000" cy="9144000"/>
  <p:embeddedFontLst>
    <p:embeddedFont>
      <p:font typeface="Aquiline"/>
      <p:regular r:id="rId59"/>
    </p:embeddedFont>
    <p:embeddedFont>
      <p:font typeface="DJB I Love a Ginger" charset="0"/>
      <p:regular r:id="rId60"/>
    </p:embeddedFont>
    <p:embeddedFont>
      <p:font typeface="Calibri" pitchFamily="34" charset="0"/>
      <p:regular r:id="rId61"/>
      <p:bold r:id="rId62"/>
      <p:italic r:id="rId63"/>
      <p:boldItalic r:id="rId64"/>
    </p:embeddedFont>
    <p:embeddedFont>
      <p:font typeface="맑은 고딕" pitchFamily="50" charset="-127"/>
      <p:regular r:id="rId65"/>
      <p:bold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Default Section" id="{989B7A40-DFBF-4A10-94E3-00352587A7F6}">
          <p14:sldIdLst>
            <p14:sldId id="256"/>
            <p14:sldId id="257"/>
            <p14:sldId id="258"/>
          </p14:sldIdLst>
        </p14:section>
        <p14:section name="Questions" id="{0F6A690A-259A-4786-BD50-3203235FBEC8}">
          <p14:sldIdLst>
            <p14:sldId id="291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</p14:sldIdLst>
        </p14:section>
        <p14:section name="Reward Games" id="{B61FB62F-9A52-4E8C-A842-31FF15E1608B}">
          <p14:sldIdLst>
            <p14:sldId id="264"/>
            <p14:sldId id="268"/>
            <p14:sldId id="260"/>
            <p14:sldId id="270"/>
            <p14:sldId id="276"/>
            <p14:sldId id="280"/>
            <p14:sldId id="281"/>
            <p14:sldId id="273"/>
            <p14:sldId id="259"/>
            <p14:sldId id="293"/>
            <p14:sldId id="282"/>
            <p14:sldId id="283"/>
            <p14:sldId id="284"/>
            <p14:sldId id="266"/>
            <p14:sldId id="274"/>
            <p14:sldId id="275"/>
            <p14:sldId id="278"/>
            <p14:sldId id="271"/>
            <p14:sldId id="296"/>
            <p14:sldId id="267"/>
            <p14:sldId id="294"/>
            <p14:sldId id="261"/>
            <p14:sldId id="265"/>
            <p14:sldId id="272"/>
            <p14:sldId id="288"/>
            <p14:sldId id="289"/>
            <p14:sldId id="290"/>
            <p14:sldId id="295"/>
            <p14:sldId id="26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CE8"/>
    <a:srgbClr val="F3F3F1"/>
    <a:srgbClr val="FCFCFA"/>
    <a:srgbClr val="FFCCCC"/>
    <a:srgbClr val="FF99CC"/>
    <a:srgbClr val="006600"/>
    <a:srgbClr val="CC0066"/>
    <a:srgbClr val="FF3399"/>
    <a:srgbClr val="ACA16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27" autoAdjust="0"/>
    <p:restoredTop sz="79396" autoAdjust="0"/>
  </p:normalViewPr>
  <p:slideViewPr>
    <p:cSldViewPr>
      <p:cViewPr>
        <p:scale>
          <a:sx n="69" d="100"/>
          <a:sy n="69" d="100"/>
        </p:scale>
        <p:origin x="-1320" y="-82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5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2F8D7-282C-4E5F-A6B6-19AF253FDABD}" type="datetimeFigureOut">
              <a:rPr lang="en-US" smtClean="0"/>
              <a:pPr/>
              <a:t>4/19/2019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6D1E3D-3777-491F-8B65-4FF938E2DF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0032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63204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Click the spacebar to make the ANSWER appear.</a:t>
            </a:r>
          </a:p>
          <a:p>
            <a:r>
              <a:rPr lang="en-US" dirty="0" smtClean="0"/>
              <a:t>The blank</a:t>
            </a:r>
            <a:r>
              <a:rPr lang="en-US" baseline="0" dirty="0" smtClean="0"/>
              <a:t> </a:t>
            </a:r>
            <a:r>
              <a:rPr lang="en-US" dirty="0" smtClean="0"/>
              <a:t>space in</a:t>
            </a:r>
            <a:r>
              <a:rPr lang="en-US" baseline="0" dirty="0" smtClean="0"/>
              <a:t> the middle is for any extra text/images you need.</a:t>
            </a:r>
            <a:endParaRPr lang="en-US" dirty="0" smtClean="0"/>
          </a:p>
          <a:p>
            <a:r>
              <a:rPr lang="en-US" dirty="0" smtClean="0"/>
              <a:t>Click the green seal to go to the reward slide.</a:t>
            </a:r>
          </a:p>
          <a:p>
            <a:r>
              <a:rPr lang="en-US" dirty="0" smtClean="0"/>
              <a:t>Click the red seal to go back to the</a:t>
            </a:r>
            <a:r>
              <a:rPr lang="en-US" baseline="0" dirty="0" smtClean="0"/>
              <a:t> question-choosing </a:t>
            </a:r>
            <a:r>
              <a:rPr lang="en-US" dirty="0" smtClean="0"/>
              <a:t>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4839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Click the spacebar to make the ANSWER appear.</a:t>
            </a:r>
          </a:p>
          <a:p>
            <a:r>
              <a:rPr lang="en-US" dirty="0" smtClean="0"/>
              <a:t>The blank</a:t>
            </a:r>
            <a:r>
              <a:rPr lang="en-US" baseline="0" dirty="0" smtClean="0"/>
              <a:t> </a:t>
            </a:r>
            <a:r>
              <a:rPr lang="en-US" dirty="0" smtClean="0"/>
              <a:t>space in</a:t>
            </a:r>
            <a:r>
              <a:rPr lang="en-US" baseline="0" dirty="0" smtClean="0"/>
              <a:t> the middle is for any extra text/images you need.</a:t>
            </a:r>
            <a:endParaRPr lang="en-US" dirty="0" smtClean="0"/>
          </a:p>
          <a:p>
            <a:r>
              <a:rPr lang="en-US" dirty="0" smtClean="0"/>
              <a:t>Click the green seal to go to the reward slide.</a:t>
            </a:r>
          </a:p>
          <a:p>
            <a:r>
              <a:rPr lang="en-US" dirty="0" smtClean="0"/>
              <a:t>Click the red seal to go back to the</a:t>
            </a:r>
            <a:r>
              <a:rPr lang="en-US" baseline="0" dirty="0" smtClean="0"/>
              <a:t> question-choosing </a:t>
            </a:r>
            <a:r>
              <a:rPr lang="en-US" dirty="0" smtClean="0"/>
              <a:t>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7491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Click the spacebar to make the ANSWER appear.</a:t>
            </a:r>
          </a:p>
          <a:p>
            <a:r>
              <a:rPr lang="en-US" dirty="0" smtClean="0"/>
              <a:t>The blank</a:t>
            </a:r>
            <a:r>
              <a:rPr lang="en-US" baseline="0" dirty="0" smtClean="0"/>
              <a:t> </a:t>
            </a:r>
            <a:r>
              <a:rPr lang="en-US" dirty="0" smtClean="0"/>
              <a:t>space in</a:t>
            </a:r>
            <a:r>
              <a:rPr lang="en-US" baseline="0" dirty="0" smtClean="0"/>
              <a:t> the middle is for any extra text/images you need.</a:t>
            </a:r>
            <a:endParaRPr lang="en-US" dirty="0" smtClean="0"/>
          </a:p>
          <a:p>
            <a:r>
              <a:rPr lang="en-US" dirty="0" smtClean="0"/>
              <a:t>Click the green seal to go to the reward slide.</a:t>
            </a:r>
          </a:p>
          <a:p>
            <a:r>
              <a:rPr lang="en-US" dirty="0" smtClean="0"/>
              <a:t>Click the red seal to go back to the</a:t>
            </a:r>
            <a:r>
              <a:rPr lang="en-US" baseline="0" dirty="0" smtClean="0"/>
              <a:t> question-choosing </a:t>
            </a:r>
            <a:r>
              <a:rPr lang="en-US" dirty="0" smtClean="0"/>
              <a:t>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7886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Click the spacebar to make the ANSWER appear.</a:t>
            </a:r>
          </a:p>
          <a:p>
            <a:r>
              <a:rPr lang="en-US" dirty="0" smtClean="0"/>
              <a:t>The blank</a:t>
            </a:r>
            <a:r>
              <a:rPr lang="en-US" baseline="0" dirty="0" smtClean="0"/>
              <a:t> </a:t>
            </a:r>
            <a:r>
              <a:rPr lang="en-US" dirty="0" smtClean="0"/>
              <a:t>space in</a:t>
            </a:r>
            <a:r>
              <a:rPr lang="en-US" baseline="0" dirty="0" smtClean="0"/>
              <a:t> the middle is for any extra text/images you need.</a:t>
            </a:r>
            <a:endParaRPr lang="en-US" dirty="0" smtClean="0"/>
          </a:p>
          <a:p>
            <a:r>
              <a:rPr lang="en-US" dirty="0" smtClean="0"/>
              <a:t>Click the green seal to go to the reward slide.</a:t>
            </a:r>
          </a:p>
          <a:p>
            <a:r>
              <a:rPr lang="en-US" dirty="0" smtClean="0"/>
              <a:t>Click the red seal to go back to the</a:t>
            </a:r>
            <a:r>
              <a:rPr lang="en-US" baseline="0" dirty="0" smtClean="0"/>
              <a:t> question-choosing </a:t>
            </a:r>
            <a:r>
              <a:rPr lang="en-US" dirty="0" smtClean="0"/>
              <a:t>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1813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Click the spacebar to make the ANSWER appear.</a:t>
            </a:r>
          </a:p>
          <a:p>
            <a:r>
              <a:rPr lang="en-US" dirty="0" smtClean="0"/>
              <a:t>The blank</a:t>
            </a:r>
            <a:r>
              <a:rPr lang="en-US" baseline="0" dirty="0" smtClean="0"/>
              <a:t> </a:t>
            </a:r>
            <a:r>
              <a:rPr lang="en-US" dirty="0" smtClean="0"/>
              <a:t>space in</a:t>
            </a:r>
            <a:r>
              <a:rPr lang="en-US" baseline="0" dirty="0" smtClean="0"/>
              <a:t> the middle is for any extra text/images you need.</a:t>
            </a:r>
            <a:endParaRPr lang="en-US" dirty="0" smtClean="0"/>
          </a:p>
          <a:p>
            <a:r>
              <a:rPr lang="en-US" dirty="0" smtClean="0"/>
              <a:t>Click the green seal to go to the reward slide.</a:t>
            </a:r>
          </a:p>
          <a:p>
            <a:r>
              <a:rPr lang="en-US" dirty="0" smtClean="0"/>
              <a:t>Click the red seal to go back to the</a:t>
            </a:r>
            <a:r>
              <a:rPr lang="en-US" baseline="0" dirty="0" smtClean="0"/>
              <a:t> question-choosing </a:t>
            </a:r>
            <a:r>
              <a:rPr lang="en-US" dirty="0" smtClean="0"/>
              <a:t>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6345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Click the spacebar to make the ANSWER appear.</a:t>
            </a:r>
          </a:p>
          <a:p>
            <a:r>
              <a:rPr lang="en-US" dirty="0" smtClean="0"/>
              <a:t>The blank</a:t>
            </a:r>
            <a:r>
              <a:rPr lang="en-US" baseline="0" dirty="0" smtClean="0"/>
              <a:t> </a:t>
            </a:r>
            <a:r>
              <a:rPr lang="en-US" dirty="0" smtClean="0"/>
              <a:t>space in</a:t>
            </a:r>
            <a:r>
              <a:rPr lang="en-US" baseline="0" dirty="0" smtClean="0"/>
              <a:t> the middle is for any extra text/images you need.</a:t>
            </a:r>
            <a:endParaRPr lang="en-US" dirty="0" smtClean="0"/>
          </a:p>
          <a:p>
            <a:r>
              <a:rPr lang="en-US" dirty="0" smtClean="0"/>
              <a:t>Click the green seal to go to the reward slide.</a:t>
            </a:r>
          </a:p>
          <a:p>
            <a:r>
              <a:rPr lang="en-US" dirty="0" smtClean="0"/>
              <a:t>Click the red seal to go back to the</a:t>
            </a:r>
            <a:r>
              <a:rPr lang="en-US" baseline="0" dirty="0" smtClean="0"/>
              <a:t> question-choosing </a:t>
            </a:r>
            <a:r>
              <a:rPr lang="en-US" dirty="0" smtClean="0"/>
              <a:t>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12531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Click the spacebar to make the ANSWER appear.</a:t>
            </a:r>
          </a:p>
          <a:p>
            <a:r>
              <a:rPr lang="en-US" dirty="0" smtClean="0"/>
              <a:t>The blank</a:t>
            </a:r>
            <a:r>
              <a:rPr lang="en-US" baseline="0" dirty="0" smtClean="0"/>
              <a:t> </a:t>
            </a:r>
            <a:r>
              <a:rPr lang="en-US" dirty="0" smtClean="0"/>
              <a:t>space in</a:t>
            </a:r>
            <a:r>
              <a:rPr lang="en-US" baseline="0" dirty="0" smtClean="0"/>
              <a:t> the middle is for any extra text/images you need.</a:t>
            </a:r>
            <a:endParaRPr lang="en-US" dirty="0" smtClean="0"/>
          </a:p>
          <a:p>
            <a:r>
              <a:rPr lang="en-US" dirty="0" smtClean="0"/>
              <a:t>Click the green seal to go to the reward slide.</a:t>
            </a:r>
          </a:p>
          <a:p>
            <a:r>
              <a:rPr lang="en-US" dirty="0" smtClean="0"/>
              <a:t>Click the red seal to go back to the</a:t>
            </a:r>
            <a:r>
              <a:rPr lang="en-US" baseline="0" dirty="0" smtClean="0"/>
              <a:t> question-choosing </a:t>
            </a:r>
            <a:r>
              <a:rPr lang="en-US" dirty="0" smtClean="0"/>
              <a:t>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32895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Click the spacebar to make the ANSWER appear.</a:t>
            </a:r>
          </a:p>
          <a:p>
            <a:r>
              <a:rPr lang="en-US" dirty="0" smtClean="0"/>
              <a:t>The blank</a:t>
            </a:r>
            <a:r>
              <a:rPr lang="en-US" baseline="0" dirty="0" smtClean="0"/>
              <a:t> </a:t>
            </a:r>
            <a:r>
              <a:rPr lang="en-US" dirty="0" smtClean="0"/>
              <a:t>space in</a:t>
            </a:r>
            <a:r>
              <a:rPr lang="en-US" baseline="0" dirty="0" smtClean="0"/>
              <a:t> the middle is for any extra text/images you need.</a:t>
            </a:r>
            <a:endParaRPr lang="en-US" dirty="0" smtClean="0"/>
          </a:p>
          <a:p>
            <a:r>
              <a:rPr lang="en-US" dirty="0" smtClean="0"/>
              <a:t>Click the green seal to go to the reward slide.</a:t>
            </a:r>
          </a:p>
          <a:p>
            <a:r>
              <a:rPr lang="en-US" dirty="0" smtClean="0"/>
              <a:t>Click the red seal to go back to the</a:t>
            </a:r>
            <a:r>
              <a:rPr lang="en-US" baseline="0" dirty="0" smtClean="0"/>
              <a:t> question-choosing </a:t>
            </a:r>
            <a:r>
              <a:rPr lang="en-US" dirty="0" smtClean="0"/>
              <a:t>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92735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Click the spacebar to make the ANSWER appear.</a:t>
            </a:r>
          </a:p>
          <a:p>
            <a:r>
              <a:rPr lang="en-US" dirty="0" smtClean="0"/>
              <a:t>The blank</a:t>
            </a:r>
            <a:r>
              <a:rPr lang="en-US" baseline="0" dirty="0" smtClean="0"/>
              <a:t> </a:t>
            </a:r>
            <a:r>
              <a:rPr lang="en-US" dirty="0" smtClean="0"/>
              <a:t>space in</a:t>
            </a:r>
            <a:r>
              <a:rPr lang="en-US" baseline="0" dirty="0" smtClean="0"/>
              <a:t> the middle is for any extra text/images you need.</a:t>
            </a:r>
            <a:endParaRPr lang="en-US" dirty="0" smtClean="0"/>
          </a:p>
          <a:p>
            <a:r>
              <a:rPr lang="en-US" dirty="0" smtClean="0"/>
              <a:t>Click the green seal to go to the reward slide.</a:t>
            </a:r>
          </a:p>
          <a:p>
            <a:r>
              <a:rPr lang="en-US" dirty="0" smtClean="0"/>
              <a:t>Click the red seal to go back to the</a:t>
            </a:r>
            <a:r>
              <a:rPr lang="en-US" baseline="0" dirty="0" smtClean="0"/>
              <a:t> question-choosing </a:t>
            </a:r>
            <a:r>
              <a:rPr lang="en-US" dirty="0" smtClean="0"/>
              <a:t>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59927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Click the spacebar to make the ANSWER appear.</a:t>
            </a:r>
          </a:p>
          <a:p>
            <a:r>
              <a:rPr lang="en-US" dirty="0" smtClean="0"/>
              <a:t>The blank</a:t>
            </a:r>
            <a:r>
              <a:rPr lang="en-US" baseline="0" dirty="0" smtClean="0"/>
              <a:t> </a:t>
            </a:r>
            <a:r>
              <a:rPr lang="en-US" dirty="0" smtClean="0"/>
              <a:t>space in</a:t>
            </a:r>
            <a:r>
              <a:rPr lang="en-US" baseline="0" dirty="0" smtClean="0"/>
              <a:t> the middle is for any extra text/images you need.</a:t>
            </a:r>
            <a:endParaRPr lang="en-US" dirty="0" smtClean="0"/>
          </a:p>
          <a:p>
            <a:r>
              <a:rPr lang="en-US" dirty="0" smtClean="0"/>
              <a:t>Click the green seal to go to the reward slide.</a:t>
            </a:r>
          </a:p>
          <a:p>
            <a:r>
              <a:rPr lang="en-US" dirty="0" smtClean="0"/>
              <a:t>Click the red seal to go back to the</a:t>
            </a:r>
            <a:r>
              <a:rPr lang="en-US" baseline="0" dirty="0" smtClean="0"/>
              <a:t> question-choosing </a:t>
            </a:r>
            <a:r>
              <a:rPr lang="en-US" dirty="0" smtClean="0"/>
              <a:t>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893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Feel</a:t>
            </a:r>
            <a:r>
              <a:rPr lang="en-US" baseline="0" dirty="0" smtClean="0"/>
              <a:t> free to change the name of the school in the opening line as needed </a:t>
            </a:r>
            <a:r>
              <a:rPr lang="en-US" baseline="0" dirty="0" smtClean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25457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Click the spacebar to make the ANSWER appear.</a:t>
            </a:r>
          </a:p>
          <a:p>
            <a:r>
              <a:rPr lang="en-US" dirty="0" smtClean="0"/>
              <a:t>The blank</a:t>
            </a:r>
            <a:r>
              <a:rPr lang="en-US" baseline="0" dirty="0" smtClean="0"/>
              <a:t> </a:t>
            </a:r>
            <a:r>
              <a:rPr lang="en-US" dirty="0" smtClean="0"/>
              <a:t>space in</a:t>
            </a:r>
            <a:r>
              <a:rPr lang="en-US" baseline="0" dirty="0" smtClean="0"/>
              <a:t> the middle is for any extra text/images you need.</a:t>
            </a:r>
            <a:endParaRPr lang="en-US" dirty="0" smtClean="0"/>
          </a:p>
          <a:p>
            <a:r>
              <a:rPr lang="en-US" dirty="0" smtClean="0"/>
              <a:t>Click the green seal to go to the reward slide.</a:t>
            </a:r>
          </a:p>
          <a:p>
            <a:r>
              <a:rPr lang="en-US" dirty="0" smtClean="0"/>
              <a:t>Click the red seal to go back to the</a:t>
            </a:r>
            <a:r>
              <a:rPr lang="en-US" baseline="0" dirty="0" smtClean="0"/>
              <a:t> question-choosing </a:t>
            </a:r>
            <a:r>
              <a:rPr lang="en-US" dirty="0" smtClean="0"/>
              <a:t>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840497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Click the spacebar to make the ANSWER appear.</a:t>
            </a:r>
          </a:p>
          <a:p>
            <a:r>
              <a:rPr lang="en-US" dirty="0" smtClean="0"/>
              <a:t>The blank</a:t>
            </a:r>
            <a:r>
              <a:rPr lang="en-US" baseline="0" dirty="0" smtClean="0"/>
              <a:t> </a:t>
            </a:r>
            <a:r>
              <a:rPr lang="en-US" dirty="0" smtClean="0"/>
              <a:t>space in</a:t>
            </a:r>
            <a:r>
              <a:rPr lang="en-US" baseline="0" dirty="0" smtClean="0"/>
              <a:t> the middle is for any extra text/images you need.</a:t>
            </a:r>
            <a:endParaRPr lang="en-US" dirty="0" smtClean="0"/>
          </a:p>
          <a:p>
            <a:r>
              <a:rPr lang="en-US" dirty="0" smtClean="0"/>
              <a:t>Click the green seal to go to the reward slide.</a:t>
            </a:r>
          </a:p>
          <a:p>
            <a:r>
              <a:rPr lang="en-US" dirty="0" smtClean="0"/>
              <a:t>Click the red seal to go back to the</a:t>
            </a:r>
            <a:r>
              <a:rPr lang="en-US" baseline="0" dirty="0" smtClean="0"/>
              <a:t> question-choosing </a:t>
            </a:r>
            <a:r>
              <a:rPr lang="en-US" dirty="0" smtClean="0"/>
              <a:t>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23043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Click the spacebar to make the ANSWER appear.</a:t>
            </a:r>
          </a:p>
          <a:p>
            <a:r>
              <a:rPr lang="en-US" dirty="0" smtClean="0"/>
              <a:t>The blank</a:t>
            </a:r>
            <a:r>
              <a:rPr lang="en-US" baseline="0" dirty="0" smtClean="0"/>
              <a:t> </a:t>
            </a:r>
            <a:r>
              <a:rPr lang="en-US" dirty="0" smtClean="0"/>
              <a:t>space in</a:t>
            </a:r>
            <a:r>
              <a:rPr lang="en-US" baseline="0" dirty="0" smtClean="0"/>
              <a:t> the middle is for any extra text/images you need.</a:t>
            </a:r>
            <a:endParaRPr lang="en-US" dirty="0" smtClean="0"/>
          </a:p>
          <a:p>
            <a:r>
              <a:rPr lang="en-US" dirty="0" smtClean="0"/>
              <a:t>Click the green seal to go to the reward slide.</a:t>
            </a:r>
          </a:p>
          <a:p>
            <a:r>
              <a:rPr lang="en-US" dirty="0" smtClean="0"/>
              <a:t>Click the red seal to go back to the</a:t>
            </a:r>
            <a:r>
              <a:rPr lang="en-US" baseline="0" dirty="0" smtClean="0"/>
              <a:t> question-choosing </a:t>
            </a:r>
            <a:r>
              <a:rPr lang="en-US" dirty="0" smtClean="0"/>
              <a:t>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44566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Click the spacebar to make the ANSWER appear.</a:t>
            </a:r>
          </a:p>
          <a:p>
            <a:r>
              <a:rPr lang="en-US" dirty="0" smtClean="0"/>
              <a:t>The blank</a:t>
            </a:r>
            <a:r>
              <a:rPr lang="en-US" baseline="0" dirty="0" smtClean="0"/>
              <a:t> </a:t>
            </a:r>
            <a:r>
              <a:rPr lang="en-US" dirty="0" smtClean="0"/>
              <a:t>space in</a:t>
            </a:r>
            <a:r>
              <a:rPr lang="en-US" baseline="0" dirty="0" smtClean="0"/>
              <a:t> the middle is for any extra text/images you need.</a:t>
            </a:r>
            <a:endParaRPr lang="en-US" dirty="0" smtClean="0"/>
          </a:p>
          <a:p>
            <a:r>
              <a:rPr lang="en-US" dirty="0" smtClean="0"/>
              <a:t>Click the green seal to go to the reward slide.</a:t>
            </a:r>
          </a:p>
          <a:p>
            <a:r>
              <a:rPr lang="en-US" dirty="0" smtClean="0"/>
              <a:t>Click the red seal to go back to the</a:t>
            </a:r>
            <a:r>
              <a:rPr lang="en-US" baseline="0" dirty="0" smtClean="0"/>
              <a:t> question-choosing </a:t>
            </a:r>
            <a:r>
              <a:rPr lang="en-US" dirty="0" smtClean="0"/>
              <a:t>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228978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Click the spacebar to make the ANSWER appear.</a:t>
            </a:r>
          </a:p>
          <a:p>
            <a:r>
              <a:rPr lang="en-US" dirty="0" smtClean="0"/>
              <a:t>The blank</a:t>
            </a:r>
            <a:r>
              <a:rPr lang="en-US" baseline="0" dirty="0" smtClean="0"/>
              <a:t> </a:t>
            </a:r>
            <a:r>
              <a:rPr lang="en-US" dirty="0" smtClean="0"/>
              <a:t>space in</a:t>
            </a:r>
            <a:r>
              <a:rPr lang="en-US" baseline="0" dirty="0" smtClean="0"/>
              <a:t> the middle is for any extra text/images you need.</a:t>
            </a:r>
            <a:endParaRPr lang="en-US" dirty="0" smtClean="0"/>
          </a:p>
          <a:p>
            <a:r>
              <a:rPr lang="en-US" dirty="0" smtClean="0"/>
              <a:t>Click the green seal to go to the reward slide.</a:t>
            </a:r>
          </a:p>
          <a:p>
            <a:r>
              <a:rPr lang="en-US" dirty="0" smtClean="0"/>
              <a:t>Click the red seal to go back to the</a:t>
            </a:r>
            <a:r>
              <a:rPr lang="en-US" baseline="0" dirty="0" smtClean="0"/>
              <a:t> question-choosing </a:t>
            </a:r>
            <a:r>
              <a:rPr lang="en-US" dirty="0" smtClean="0"/>
              <a:t>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74941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Click the spacebar to make the ANSWER appear.</a:t>
            </a:r>
          </a:p>
          <a:p>
            <a:r>
              <a:rPr lang="en-US" dirty="0" smtClean="0"/>
              <a:t>The blank</a:t>
            </a:r>
            <a:r>
              <a:rPr lang="en-US" baseline="0" dirty="0" smtClean="0"/>
              <a:t> </a:t>
            </a:r>
            <a:r>
              <a:rPr lang="en-US" dirty="0" smtClean="0"/>
              <a:t>space in</a:t>
            </a:r>
            <a:r>
              <a:rPr lang="en-US" baseline="0" dirty="0" smtClean="0"/>
              <a:t> the middle is for any extra text/images you need.</a:t>
            </a:r>
            <a:endParaRPr lang="en-US" dirty="0" smtClean="0"/>
          </a:p>
          <a:p>
            <a:r>
              <a:rPr lang="en-US" dirty="0" smtClean="0"/>
              <a:t>Click the green seal to go to the reward slide.</a:t>
            </a:r>
          </a:p>
          <a:p>
            <a:r>
              <a:rPr lang="en-US" dirty="0" smtClean="0"/>
              <a:t>Click the red seal to go back to the</a:t>
            </a:r>
            <a:r>
              <a:rPr lang="en-US" baseline="0" dirty="0" smtClean="0"/>
              <a:t> question-choosing </a:t>
            </a:r>
            <a:r>
              <a:rPr lang="en-US" dirty="0" smtClean="0"/>
              <a:t>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86461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Click the spacebar to make the ANSWER appear.</a:t>
            </a:r>
          </a:p>
          <a:p>
            <a:r>
              <a:rPr lang="en-US" dirty="0" smtClean="0"/>
              <a:t>The blank</a:t>
            </a:r>
            <a:r>
              <a:rPr lang="en-US" baseline="0" dirty="0" smtClean="0"/>
              <a:t> </a:t>
            </a:r>
            <a:r>
              <a:rPr lang="en-US" dirty="0" smtClean="0"/>
              <a:t>space in</a:t>
            </a:r>
            <a:r>
              <a:rPr lang="en-US" baseline="0" dirty="0" smtClean="0"/>
              <a:t> the middle is for any extra text/images you need.</a:t>
            </a:r>
            <a:endParaRPr lang="en-US" dirty="0" smtClean="0"/>
          </a:p>
          <a:p>
            <a:r>
              <a:rPr lang="en-US" dirty="0" smtClean="0"/>
              <a:t>Click the green seal to go to the reward slide.</a:t>
            </a:r>
          </a:p>
          <a:p>
            <a:r>
              <a:rPr lang="en-US" dirty="0" smtClean="0"/>
              <a:t>Click the red seal to go back to the</a:t>
            </a:r>
            <a:r>
              <a:rPr lang="en-US" baseline="0" dirty="0" smtClean="0"/>
              <a:t> question-choosing </a:t>
            </a:r>
            <a:r>
              <a:rPr lang="en-US" dirty="0" smtClean="0"/>
              <a:t>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96467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Click the spacebar to make the ANSWER appear.</a:t>
            </a:r>
          </a:p>
          <a:p>
            <a:r>
              <a:rPr lang="en-US" dirty="0" smtClean="0"/>
              <a:t>The blank</a:t>
            </a:r>
            <a:r>
              <a:rPr lang="en-US" baseline="0" dirty="0" smtClean="0"/>
              <a:t> </a:t>
            </a:r>
            <a:r>
              <a:rPr lang="en-US" dirty="0" smtClean="0"/>
              <a:t>space in</a:t>
            </a:r>
            <a:r>
              <a:rPr lang="en-US" baseline="0" dirty="0" smtClean="0"/>
              <a:t> the middle is for any extra text/images you need.</a:t>
            </a:r>
            <a:endParaRPr lang="en-US" dirty="0" smtClean="0"/>
          </a:p>
          <a:p>
            <a:r>
              <a:rPr lang="en-US" dirty="0" smtClean="0"/>
              <a:t>Click the green seal to go to the reward slide.</a:t>
            </a:r>
          </a:p>
          <a:p>
            <a:r>
              <a:rPr lang="en-US" dirty="0" smtClean="0"/>
              <a:t>Click the red seal to go back to the</a:t>
            </a:r>
            <a:r>
              <a:rPr lang="en-US" baseline="0" dirty="0" smtClean="0"/>
              <a:t> question-choosing </a:t>
            </a:r>
            <a:r>
              <a:rPr lang="en-US" dirty="0" smtClean="0"/>
              <a:t>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37024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Click the potions to “add” them to the cauldron.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Behind</a:t>
            </a:r>
            <a:r>
              <a:rPr lang="en-US" baseline="0" dirty="0" smtClean="0"/>
              <a:t> each potion is a point score or nothing (nothing = 0 points)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Ask the students if they want to keep</a:t>
            </a:r>
            <a:r>
              <a:rPr lang="en-US" baseline="0" dirty="0" smtClean="0"/>
              <a:t> the points they have or choose another potion </a:t>
            </a:r>
            <a:r>
              <a:rPr lang="en-US" dirty="0" smtClean="0"/>
              <a:t>for more points, but at the risk of the spell exploding.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Repeat that process until they either decide to keep the points they have and stop adding</a:t>
            </a:r>
            <a:r>
              <a:rPr lang="en-US" baseline="0" dirty="0" smtClean="0"/>
              <a:t> potions</a:t>
            </a:r>
            <a:r>
              <a:rPr lang="en-US" dirty="0" smtClean="0"/>
              <a:t> or the spell explodes.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If the spell</a:t>
            </a:r>
            <a:r>
              <a:rPr lang="en-US" baseline="0" dirty="0" smtClean="0"/>
              <a:t> explodes, they get 0 points.</a:t>
            </a:r>
            <a:endParaRPr lang="en-US" dirty="0" smtClean="0"/>
          </a:p>
          <a:p>
            <a:r>
              <a:rPr lang="en-US" b="1" dirty="0" smtClean="0"/>
              <a:t>Click the</a:t>
            </a:r>
            <a:r>
              <a:rPr lang="en-US" b="1" baseline="0" dirty="0" smtClean="0"/>
              <a:t> Hogwarts icon to go back the question-choosing slide.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30237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Click an</a:t>
            </a:r>
            <a:r>
              <a:rPr lang="en-US" baseline="0" dirty="0" smtClean="0"/>
              <a:t> item to make a </a:t>
            </a:r>
            <a:r>
              <a:rPr lang="en-US" dirty="0" smtClean="0"/>
              <a:t>reward/penalty appear.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Students have to choose one of each item</a:t>
            </a:r>
            <a:r>
              <a:rPr lang="en-US" baseline="0" dirty="0" smtClean="0"/>
              <a:t> (3 items total).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If they find a bomb (the Death Eater</a:t>
            </a:r>
            <a:r>
              <a:rPr lang="en-US" baseline="0" dirty="0" smtClean="0"/>
              <a:t> icon)</a:t>
            </a:r>
            <a:r>
              <a:rPr lang="en-US" dirty="0" smtClean="0"/>
              <a:t>, they lose the points</a:t>
            </a:r>
            <a:r>
              <a:rPr lang="en-US" baseline="0" dirty="0" smtClean="0"/>
              <a:t> they earned </a:t>
            </a:r>
            <a:r>
              <a:rPr lang="en-US" dirty="0" smtClean="0"/>
              <a:t>and cannot continue choosing items.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If there’s nothing behind an object, that means 0 points/no</a:t>
            </a:r>
            <a:r>
              <a:rPr lang="en-US" baseline="0" dirty="0" smtClean="0"/>
              <a:t> points added the total</a:t>
            </a:r>
            <a:r>
              <a:rPr lang="en-US" dirty="0" smtClean="0"/>
              <a:t>. A number is the number of points.</a:t>
            </a:r>
          </a:p>
          <a:p>
            <a:r>
              <a:rPr lang="en-US" b="1" dirty="0" smtClean="0"/>
              <a:t>Click the</a:t>
            </a:r>
            <a:r>
              <a:rPr lang="en-US" b="1" baseline="0" dirty="0" smtClean="0"/>
              <a:t> Hogwarts icon to go back the question-choosing slide.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6193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</a:t>
            </a:r>
            <a:r>
              <a:rPr lang="en-US" baseline="0" dirty="0" smtClean="0"/>
              <a:t> a letter to go to a question.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810116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Click a character to reveal a reward/penalty.</a:t>
            </a:r>
          </a:p>
          <a:p>
            <a:r>
              <a:rPr lang="en-US" b="1" dirty="0" smtClean="0"/>
              <a:t>Click the</a:t>
            </a:r>
            <a:r>
              <a:rPr lang="en-US" b="1" baseline="0" dirty="0" smtClean="0"/>
              <a:t> Hogwarts icon to go back the question-choosing slide.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43241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Click a box to reveal a reward/penalty.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Students choose 4 boxes.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If they find a bomb (Pepper Imps candy</a:t>
            </a:r>
            <a:r>
              <a:rPr lang="en-US" baseline="0" dirty="0" smtClean="0"/>
              <a:t>)</a:t>
            </a:r>
            <a:r>
              <a:rPr lang="en-US" dirty="0" smtClean="0"/>
              <a:t>, they lose the points</a:t>
            </a:r>
            <a:r>
              <a:rPr lang="en-US" baseline="0" dirty="0" smtClean="0"/>
              <a:t> they earned </a:t>
            </a:r>
            <a:r>
              <a:rPr lang="en-US" dirty="0" smtClean="0"/>
              <a:t>and cannot continue choosing boxes.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Point values are indicated on the right.</a:t>
            </a:r>
          </a:p>
          <a:p>
            <a:r>
              <a:rPr lang="en-US" b="1" dirty="0" smtClean="0"/>
              <a:t>Click the</a:t>
            </a:r>
            <a:r>
              <a:rPr lang="en-US" b="1" baseline="0" dirty="0" smtClean="0"/>
              <a:t> Hogwarts icon to go back the question-choosing slide.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29324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Click “A” or “B” to reveal a reward/penalty.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05070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Click the</a:t>
            </a:r>
            <a:r>
              <a:rPr lang="en-US" b="1" baseline="0" dirty="0" smtClean="0"/>
              <a:t> Hogwarts icon to go back the question-choosing slide.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00181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Click the</a:t>
            </a:r>
            <a:r>
              <a:rPr lang="en-US" b="1" baseline="0" dirty="0" smtClean="0"/>
              <a:t> Hogwarts icon to go back the question-choosing slide.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18425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Click a sorting</a:t>
            </a:r>
            <a:r>
              <a:rPr lang="en-US" baseline="0" dirty="0" smtClean="0"/>
              <a:t> hat </a:t>
            </a:r>
            <a:r>
              <a:rPr lang="en-US" dirty="0" smtClean="0"/>
              <a:t>to reveal a reward/penalty.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Students choose 4 sorting hats.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If they find a bomb (the Death Eater</a:t>
            </a:r>
            <a:r>
              <a:rPr lang="en-US" baseline="0" dirty="0" smtClean="0"/>
              <a:t> icon)</a:t>
            </a:r>
            <a:r>
              <a:rPr lang="en-US" dirty="0" smtClean="0"/>
              <a:t>, they lose the points</a:t>
            </a:r>
            <a:r>
              <a:rPr lang="en-US" baseline="0" dirty="0" smtClean="0"/>
              <a:t> they earned </a:t>
            </a:r>
            <a:r>
              <a:rPr lang="en-US" dirty="0" smtClean="0"/>
              <a:t>and cannot continue choosing hats.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Point values are indicated on the right.</a:t>
            </a:r>
          </a:p>
          <a:p>
            <a:r>
              <a:rPr lang="en-US" b="1" dirty="0" smtClean="0"/>
              <a:t>Click the</a:t>
            </a:r>
            <a:r>
              <a:rPr lang="en-US" b="1" baseline="0" dirty="0" smtClean="0"/>
              <a:t> Hogwarts icon to go back the question-choosing slide.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554301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Click a character to reveal a reward/penalty.</a:t>
            </a:r>
          </a:p>
          <a:p>
            <a:r>
              <a:rPr lang="en-US" b="1" dirty="0" smtClean="0"/>
              <a:t>Click the</a:t>
            </a:r>
            <a:r>
              <a:rPr lang="en-US" b="1" baseline="0" dirty="0" smtClean="0"/>
              <a:t> Hogwarts icon to go back the question-choosing slide.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28017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Click the cards to make a reward appear.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Ask the students if they want to keep the reward or click again to add more points, but at the risk of finding a bomb.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Repeat that process until they either decide to keep their points, or reach the BOMB! card.</a:t>
            </a:r>
          </a:p>
          <a:p>
            <a:r>
              <a:rPr lang="en-US" b="1" dirty="0" smtClean="0"/>
              <a:t>Click the</a:t>
            </a:r>
            <a:r>
              <a:rPr lang="en-US" b="1" baseline="0" dirty="0" smtClean="0"/>
              <a:t> Hogwarts icon to go back the question-choosing slide.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61931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Click “A” or “B” to reveal a reward/penalty.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59074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Click the</a:t>
            </a:r>
            <a:r>
              <a:rPr lang="en-US" b="1" baseline="0" dirty="0" smtClean="0"/>
              <a:t> Hogwarts icon to go back the question-choosing slide.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5754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Click the spacebar to make the ANSWER appear.</a:t>
            </a:r>
          </a:p>
          <a:p>
            <a:r>
              <a:rPr lang="en-US" dirty="0" smtClean="0"/>
              <a:t>The blank</a:t>
            </a:r>
            <a:r>
              <a:rPr lang="en-US" baseline="0" dirty="0" smtClean="0"/>
              <a:t> </a:t>
            </a:r>
            <a:r>
              <a:rPr lang="en-US" dirty="0" smtClean="0"/>
              <a:t>space in</a:t>
            </a:r>
            <a:r>
              <a:rPr lang="en-US" baseline="0" dirty="0" smtClean="0"/>
              <a:t> the middle is for any extra text/images you need.</a:t>
            </a:r>
            <a:endParaRPr lang="en-US" dirty="0" smtClean="0"/>
          </a:p>
          <a:p>
            <a:r>
              <a:rPr lang="en-US" dirty="0" smtClean="0"/>
              <a:t>Click the green seal to go to the reward slide.</a:t>
            </a:r>
          </a:p>
          <a:p>
            <a:r>
              <a:rPr lang="en-US" dirty="0" smtClean="0"/>
              <a:t>Click the red seal to go back to the</a:t>
            </a:r>
            <a:r>
              <a:rPr lang="en-US" baseline="0" dirty="0" smtClean="0"/>
              <a:t> question-choosing </a:t>
            </a:r>
            <a:r>
              <a:rPr lang="en-US" dirty="0" smtClean="0"/>
              <a:t>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32476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Click the</a:t>
            </a:r>
            <a:r>
              <a:rPr lang="en-US" b="1" baseline="0" dirty="0" smtClean="0"/>
              <a:t> Hogwarts icon to go back the question-choosing slide.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68214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Click a poster </a:t>
            </a:r>
            <a:r>
              <a:rPr lang="en-US" baseline="0" dirty="0" smtClean="0"/>
              <a:t>to reveal a </a:t>
            </a:r>
            <a:r>
              <a:rPr lang="en-US" dirty="0" smtClean="0"/>
              <a:t>reward/penalty.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Students choose 3 posters.</a:t>
            </a: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If they find a bomb (the Death Eater</a:t>
            </a:r>
            <a:r>
              <a:rPr lang="en-US" baseline="0" dirty="0" smtClean="0"/>
              <a:t> icon)</a:t>
            </a:r>
            <a:r>
              <a:rPr lang="en-US" dirty="0" smtClean="0"/>
              <a:t>, they lose the points</a:t>
            </a:r>
            <a:r>
              <a:rPr lang="en-US" baseline="0" dirty="0" smtClean="0"/>
              <a:t> they earned </a:t>
            </a:r>
            <a:r>
              <a:rPr lang="en-US" dirty="0" smtClean="0"/>
              <a:t>and cannot continue choosing posters.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If there’s nothing behind a</a:t>
            </a:r>
            <a:r>
              <a:rPr lang="en-US" baseline="0" dirty="0" smtClean="0"/>
              <a:t> poster</a:t>
            </a:r>
            <a:r>
              <a:rPr lang="en-US" dirty="0" smtClean="0"/>
              <a:t>, that means 0 points/no</a:t>
            </a:r>
            <a:r>
              <a:rPr lang="en-US" baseline="0" dirty="0" smtClean="0"/>
              <a:t> points added the total</a:t>
            </a:r>
            <a:r>
              <a:rPr lang="en-US" dirty="0" smtClean="0"/>
              <a:t>. A number is the number of points.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Click the</a:t>
            </a:r>
            <a:r>
              <a:rPr lang="en-US" b="1" baseline="0" dirty="0" smtClean="0"/>
              <a:t> Hogwarts icon to go back the question-choosing slide.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73970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Click “A” or “B” to reveal a reward/penalty.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74833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Click the</a:t>
            </a:r>
            <a:r>
              <a:rPr lang="en-US" b="1" baseline="0" dirty="0" smtClean="0"/>
              <a:t> Hogwarts icon to go back the question-choosing slide.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21307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Click the</a:t>
            </a:r>
            <a:r>
              <a:rPr lang="en-US" b="1" baseline="0" dirty="0" smtClean="0"/>
              <a:t> Hogwarts icon to go back the question-choosing slide.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7287095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Click a book </a:t>
            </a:r>
            <a:r>
              <a:rPr lang="en-US" baseline="0" dirty="0" smtClean="0"/>
              <a:t>to reveal a </a:t>
            </a:r>
            <a:r>
              <a:rPr lang="en-US" dirty="0" smtClean="0"/>
              <a:t>reward/penalty.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Students choose 3 books.</a:t>
            </a: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If they find a bomb (the Death Eater</a:t>
            </a:r>
            <a:r>
              <a:rPr lang="en-US" baseline="0" dirty="0" smtClean="0"/>
              <a:t> icon)</a:t>
            </a:r>
            <a:r>
              <a:rPr lang="en-US" dirty="0" smtClean="0"/>
              <a:t>, they lose the points</a:t>
            </a:r>
            <a:r>
              <a:rPr lang="en-US" baseline="0" dirty="0" smtClean="0"/>
              <a:t> they earned </a:t>
            </a:r>
            <a:r>
              <a:rPr lang="en-US" dirty="0" smtClean="0"/>
              <a:t>and cannot continue choosing books.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If there’s nothing behind a</a:t>
            </a:r>
            <a:r>
              <a:rPr lang="en-US" baseline="0" dirty="0" smtClean="0"/>
              <a:t> book</a:t>
            </a:r>
            <a:r>
              <a:rPr lang="en-US" dirty="0" smtClean="0"/>
              <a:t>, that means 0 points/no</a:t>
            </a:r>
            <a:r>
              <a:rPr lang="en-US" baseline="0" dirty="0" smtClean="0"/>
              <a:t> points added the total</a:t>
            </a:r>
            <a:r>
              <a:rPr lang="en-US" dirty="0" smtClean="0"/>
              <a:t>. A number is the number of points.</a:t>
            </a:r>
          </a:p>
          <a:p>
            <a:r>
              <a:rPr lang="en-US" b="1" dirty="0" smtClean="0"/>
              <a:t>Click the</a:t>
            </a:r>
            <a:r>
              <a:rPr lang="en-US" b="1" baseline="0" dirty="0" smtClean="0"/>
              <a:t> Hogwarts icon to go back the question-choosing slide.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619319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Click a box to reveal a reward/penalty.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Students choose 4 boxes.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If they find a bomb (Pepper Imps candy</a:t>
            </a:r>
            <a:r>
              <a:rPr lang="en-US" baseline="0" dirty="0" smtClean="0"/>
              <a:t>)</a:t>
            </a:r>
            <a:r>
              <a:rPr lang="en-US" dirty="0" smtClean="0"/>
              <a:t>, they lose the points</a:t>
            </a:r>
            <a:r>
              <a:rPr lang="en-US" baseline="0" dirty="0" smtClean="0"/>
              <a:t> they earned </a:t>
            </a:r>
            <a:r>
              <a:rPr lang="en-US" dirty="0" smtClean="0"/>
              <a:t>and cannot continue choosing boxes.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Point values are indicated on the right.</a:t>
            </a:r>
          </a:p>
          <a:p>
            <a:r>
              <a:rPr lang="en-US" b="1" dirty="0" smtClean="0"/>
              <a:t>Click the</a:t>
            </a:r>
            <a:r>
              <a:rPr lang="en-US" b="1" baseline="0" dirty="0" smtClean="0"/>
              <a:t> Hogwarts icon to go back the question-choosing slide.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016756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Click an owl to reveal a reward/penalty.</a:t>
            </a:r>
          </a:p>
          <a:p>
            <a:r>
              <a:rPr lang="en-US" b="1" dirty="0" smtClean="0"/>
              <a:t>Click the</a:t>
            </a:r>
            <a:r>
              <a:rPr lang="en-US" b="1" baseline="0" dirty="0" smtClean="0"/>
              <a:t> Hogwarts icon to go back the question-choosing slide.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8979956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Click the potions to “add” them to the cauldron.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Behind</a:t>
            </a:r>
            <a:r>
              <a:rPr lang="en-US" baseline="0" dirty="0" smtClean="0"/>
              <a:t> each potion is a point score or nothing (nothing = 0 points)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Ask the students if they want to keep</a:t>
            </a:r>
            <a:r>
              <a:rPr lang="en-US" baseline="0" dirty="0" smtClean="0"/>
              <a:t> the points they have or choose another potion </a:t>
            </a:r>
            <a:r>
              <a:rPr lang="en-US" dirty="0" smtClean="0"/>
              <a:t>for more points, but at the risk of the spell exploding.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Repeat that process until they either decide to keep the points they have and stop adding</a:t>
            </a:r>
            <a:r>
              <a:rPr lang="en-US" baseline="0" dirty="0" smtClean="0"/>
              <a:t> potions</a:t>
            </a:r>
            <a:r>
              <a:rPr lang="en-US" dirty="0" smtClean="0"/>
              <a:t> or the spell explodes.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If the spell</a:t>
            </a:r>
            <a:r>
              <a:rPr lang="en-US" baseline="0" dirty="0" smtClean="0"/>
              <a:t> explodes, they get 0 points.</a:t>
            </a:r>
            <a:endParaRPr lang="en-US" dirty="0" smtClean="0"/>
          </a:p>
          <a:p>
            <a:r>
              <a:rPr lang="en-US" b="1" dirty="0" smtClean="0"/>
              <a:t>Click the</a:t>
            </a:r>
            <a:r>
              <a:rPr lang="en-US" b="1" baseline="0" dirty="0" smtClean="0"/>
              <a:t> Hogwarts icon to go back the question-choosing slide.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30237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Click a </a:t>
            </a:r>
            <a:r>
              <a:rPr lang="en-US" dirty="0" err="1" smtClean="0"/>
              <a:t>Patronus</a:t>
            </a:r>
            <a:r>
              <a:rPr lang="en-US" dirty="0" smtClean="0"/>
              <a:t> to reveal a reward/penalty.</a:t>
            </a:r>
          </a:p>
          <a:p>
            <a:r>
              <a:rPr lang="en-US" b="1" dirty="0" smtClean="0"/>
              <a:t>Click the</a:t>
            </a:r>
            <a:r>
              <a:rPr lang="en-US" b="1" baseline="0" dirty="0" smtClean="0"/>
              <a:t> Hogwarts icon to go back the question-choosing slide.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98825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Click the spacebar to make the ANSWER appear.</a:t>
            </a:r>
          </a:p>
          <a:p>
            <a:r>
              <a:rPr lang="en-US" dirty="0" smtClean="0"/>
              <a:t>The blank</a:t>
            </a:r>
            <a:r>
              <a:rPr lang="en-US" baseline="0" dirty="0" smtClean="0"/>
              <a:t> </a:t>
            </a:r>
            <a:r>
              <a:rPr lang="en-US" dirty="0" smtClean="0"/>
              <a:t>space in</a:t>
            </a:r>
            <a:r>
              <a:rPr lang="en-US" baseline="0" dirty="0" smtClean="0"/>
              <a:t> the middle is for any extra text/images you need.</a:t>
            </a:r>
            <a:endParaRPr lang="en-US" dirty="0" smtClean="0"/>
          </a:p>
          <a:p>
            <a:r>
              <a:rPr lang="en-US" dirty="0" smtClean="0"/>
              <a:t>Click the green seal to go to the reward slide.</a:t>
            </a:r>
          </a:p>
          <a:p>
            <a:r>
              <a:rPr lang="en-US" dirty="0" smtClean="0"/>
              <a:t>Click the red seal to go back to the</a:t>
            </a:r>
            <a:r>
              <a:rPr lang="en-US" baseline="0" dirty="0" smtClean="0"/>
              <a:t> question-choosing </a:t>
            </a:r>
            <a:r>
              <a:rPr lang="en-US" dirty="0" smtClean="0"/>
              <a:t>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924058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 smtClean="0"/>
              <a:t>Click the cards to make a reward appear.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 smtClean="0"/>
              <a:t>Ask the students if they want to keep the reward or click again to add more points, but at the risk of finding a bomb.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 smtClean="0"/>
              <a:t>Repeat that process until they either decide to keep their points, or reach the BOMB! card.</a:t>
            </a:r>
          </a:p>
          <a:p>
            <a:r>
              <a:rPr lang="en-US" b="1" dirty="0" smtClean="0"/>
              <a:t>Click the</a:t>
            </a:r>
            <a:r>
              <a:rPr lang="en-US" b="1" baseline="0" dirty="0" smtClean="0"/>
              <a:t> Hogwarts icon to go back the question-choosing slide.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619319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Click a bowl </a:t>
            </a:r>
            <a:r>
              <a:rPr lang="en-US" baseline="0" dirty="0" smtClean="0"/>
              <a:t>to make a </a:t>
            </a:r>
            <a:r>
              <a:rPr lang="en-US" dirty="0" smtClean="0"/>
              <a:t>reward/penalty appear.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Students choose 3 bowls.</a:t>
            </a: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If they find a bomb (the Death Eater</a:t>
            </a:r>
            <a:r>
              <a:rPr lang="en-US" baseline="0" dirty="0" smtClean="0"/>
              <a:t> icon)</a:t>
            </a:r>
            <a:r>
              <a:rPr lang="en-US" dirty="0" smtClean="0"/>
              <a:t>, they lose the points</a:t>
            </a:r>
            <a:r>
              <a:rPr lang="en-US" baseline="0" dirty="0" smtClean="0"/>
              <a:t> they earned </a:t>
            </a:r>
            <a:r>
              <a:rPr lang="en-US" dirty="0" smtClean="0"/>
              <a:t>and cannot continue choosing bowls.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If there’s nothing under</a:t>
            </a:r>
            <a:r>
              <a:rPr lang="en-US" baseline="0" dirty="0" smtClean="0"/>
              <a:t> a bowl</a:t>
            </a:r>
            <a:r>
              <a:rPr lang="en-US" dirty="0" smtClean="0"/>
              <a:t>, that means 0 points/no</a:t>
            </a:r>
            <a:r>
              <a:rPr lang="en-US" baseline="0" dirty="0" smtClean="0"/>
              <a:t> points added the total</a:t>
            </a:r>
            <a:r>
              <a:rPr lang="en-US" dirty="0" smtClean="0"/>
              <a:t>. A number is the number of points.</a:t>
            </a:r>
          </a:p>
          <a:p>
            <a:r>
              <a:rPr lang="en-US" b="1" dirty="0" smtClean="0"/>
              <a:t>Click the</a:t>
            </a:r>
            <a:r>
              <a:rPr lang="en-US" b="1" baseline="0" dirty="0" smtClean="0"/>
              <a:t> Hogwarts icon to go back the question-choosing slide.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28390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Click “A” or “B” to reveal a reward/penalty.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264827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Click the</a:t>
            </a:r>
            <a:r>
              <a:rPr lang="en-US" b="1" baseline="0" dirty="0" smtClean="0"/>
              <a:t> Hogwarts icon to go back the question-choosing slide.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993583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Click the</a:t>
            </a:r>
            <a:r>
              <a:rPr lang="en-US" b="1" baseline="0" dirty="0" smtClean="0"/>
              <a:t> Hogwarts icon to go back the question-choosing slide.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526662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Click a sorting</a:t>
            </a:r>
            <a:r>
              <a:rPr lang="en-US" baseline="0" dirty="0" smtClean="0"/>
              <a:t> hat </a:t>
            </a:r>
            <a:r>
              <a:rPr lang="en-US" dirty="0" smtClean="0"/>
              <a:t>to reveal a reward/penalty.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Students choose 4 sorting hats.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If they find a bomb (the Death Eater</a:t>
            </a:r>
            <a:r>
              <a:rPr lang="en-US" baseline="0" dirty="0" smtClean="0"/>
              <a:t> icon)</a:t>
            </a:r>
            <a:r>
              <a:rPr lang="en-US" dirty="0" smtClean="0"/>
              <a:t>, they lose the points</a:t>
            </a:r>
            <a:r>
              <a:rPr lang="en-US" baseline="0" dirty="0" smtClean="0"/>
              <a:t> they earned </a:t>
            </a:r>
            <a:r>
              <a:rPr lang="en-US" dirty="0" smtClean="0"/>
              <a:t>and cannot continue choosing hats.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Point values are indicated on the right.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Click the</a:t>
            </a:r>
            <a:r>
              <a:rPr lang="en-US" b="1" baseline="0" dirty="0" smtClean="0"/>
              <a:t> Hogwarts icon to go back the question-choosing slide.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5543013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Click the wheel to spin it.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The golden</a:t>
            </a:r>
            <a:r>
              <a:rPr lang="en-US" baseline="0" dirty="0" smtClean="0"/>
              <a:t> snitch is worth 10pts and the Death Eater icon is worth 0pts.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smtClean="0"/>
              <a:t>Click </a:t>
            </a:r>
            <a:r>
              <a:rPr lang="en-US" b="1" dirty="0" smtClean="0"/>
              <a:t>the</a:t>
            </a:r>
            <a:r>
              <a:rPr lang="en-US" b="1" baseline="0" dirty="0" smtClean="0"/>
              <a:t> Hogwarts icon to go back the question-choosing slide.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7528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Click the spacebar to make the ANSWER appear.</a:t>
            </a:r>
          </a:p>
          <a:p>
            <a:r>
              <a:rPr lang="en-US" dirty="0" smtClean="0"/>
              <a:t>The blank</a:t>
            </a:r>
            <a:r>
              <a:rPr lang="en-US" baseline="0" dirty="0" smtClean="0"/>
              <a:t> </a:t>
            </a:r>
            <a:r>
              <a:rPr lang="en-US" dirty="0" smtClean="0"/>
              <a:t>space in</a:t>
            </a:r>
            <a:r>
              <a:rPr lang="en-US" baseline="0" dirty="0" smtClean="0"/>
              <a:t> the middle is for any extra text/images you need.</a:t>
            </a:r>
            <a:endParaRPr lang="en-US" dirty="0" smtClean="0"/>
          </a:p>
          <a:p>
            <a:r>
              <a:rPr lang="en-US" dirty="0" smtClean="0"/>
              <a:t>Click the green seal to go to the reward slide.</a:t>
            </a:r>
          </a:p>
          <a:p>
            <a:r>
              <a:rPr lang="en-US" dirty="0" smtClean="0"/>
              <a:t>Click the red seal to go back to the</a:t>
            </a:r>
            <a:r>
              <a:rPr lang="en-US" baseline="0" dirty="0" smtClean="0"/>
              <a:t> question-choosing </a:t>
            </a:r>
            <a:r>
              <a:rPr lang="en-US" dirty="0" smtClean="0"/>
              <a:t>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4844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Click the spacebar to make the ANSWER appear.</a:t>
            </a:r>
          </a:p>
          <a:p>
            <a:r>
              <a:rPr lang="en-US" dirty="0" smtClean="0"/>
              <a:t>The blank</a:t>
            </a:r>
            <a:r>
              <a:rPr lang="en-US" baseline="0" dirty="0" smtClean="0"/>
              <a:t> </a:t>
            </a:r>
            <a:r>
              <a:rPr lang="en-US" dirty="0" smtClean="0"/>
              <a:t>space in</a:t>
            </a:r>
            <a:r>
              <a:rPr lang="en-US" baseline="0" dirty="0" smtClean="0"/>
              <a:t> the middle is for any extra text/images you need.</a:t>
            </a:r>
            <a:endParaRPr lang="en-US" dirty="0" smtClean="0"/>
          </a:p>
          <a:p>
            <a:r>
              <a:rPr lang="en-US" dirty="0" smtClean="0"/>
              <a:t>Click the green seal to go to the reward slide.</a:t>
            </a:r>
          </a:p>
          <a:p>
            <a:r>
              <a:rPr lang="en-US" dirty="0" smtClean="0"/>
              <a:t>Click the red seal to go back to the</a:t>
            </a:r>
            <a:r>
              <a:rPr lang="en-US" baseline="0" dirty="0" smtClean="0"/>
              <a:t> question-choosing </a:t>
            </a:r>
            <a:r>
              <a:rPr lang="en-US" dirty="0" smtClean="0"/>
              <a:t>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0274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Click the spacebar to make the ANSWER appear.</a:t>
            </a:r>
          </a:p>
          <a:p>
            <a:r>
              <a:rPr lang="en-US" dirty="0" smtClean="0"/>
              <a:t>The blank</a:t>
            </a:r>
            <a:r>
              <a:rPr lang="en-US" baseline="0" dirty="0" smtClean="0"/>
              <a:t> </a:t>
            </a:r>
            <a:r>
              <a:rPr lang="en-US" dirty="0" smtClean="0"/>
              <a:t>space in</a:t>
            </a:r>
            <a:r>
              <a:rPr lang="en-US" baseline="0" dirty="0" smtClean="0"/>
              <a:t> the middle is for any extra text/images you need.</a:t>
            </a:r>
            <a:endParaRPr lang="en-US" dirty="0" smtClean="0"/>
          </a:p>
          <a:p>
            <a:r>
              <a:rPr lang="en-US" dirty="0" smtClean="0"/>
              <a:t>Click the green seal to go to the reward slide.</a:t>
            </a:r>
          </a:p>
          <a:p>
            <a:r>
              <a:rPr lang="en-US" dirty="0" smtClean="0"/>
              <a:t>Click the red seal to go back to the</a:t>
            </a:r>
            <a:r>
              <a:rPr lang="en-US" baseline="0" dirty="0" smtClean="0"/>
              <a:t> question-choosing </a:t>
            </a:r>
            <a:r>
              <a:rPr lang="en-US" dirty="0" smtClean="0"/>
              <a:t>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2230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Click the spacebar to make the ANSWER appear.</a:t>
            </a:r>
          </a:p>
          <a:p>
            <a:r>
              <a:rPr lang="en-US" dirty="0" smtClean="0"/>
              <a:t>The blank</a:t>
            </a:r>
            <a:r>
              <a:rPr lang="en-US" baseline="0" dirty="0" smtClean="0"/>
              <a:t> </a:t>
            </a:r>
            <a:r>
              <a:rPr lang="en-US" dirty="0" smtClean="0"/>
              <a:t>space in</a:t>
            </a:r>
            <a:r>
              <a:rPr lang="en-US" baseline="0" dirty="0" smtClean="0"/>
              <a:t> the middle is for any extra text/images you need.</a:t>
            </a:r>
            <a:endParaRPr lang="en-US" dirty="0" smtClean="0"/>
          </a:p>
          <a:p>
            <a:r>
              <a:rPr lang="en-US" dirty="0" smtClean="0"/>
              <a:t>Click the green seal to go to the reward slide.</a:t>
            </a:r>
          </a:p>
          <a:p>
            <a:r>
              <a:rPr lang="en-US" dirty="0" smtClean="0"/>
              <a:t>Click the red seal to go back to the</a:t>
            </a:r>
            <a:r>
              <a:rPr lang="en-US" baseline="0" dirty="0" smtClean="0"/>
              <a:t> question-choosing </a:t>
            </a:r>
            <a:r>
              <a:rPr lang="en-US" dirty="0" smtClean="0"/>
              <a:t>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D1E3D-3777-491F-8B65-4FF938E2DFC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648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4CC3-AA8A-4FEF-8290-D90F3AD09626}" type="datetimeFigureOut">
              <a:rPr lang="en-US" smtClean="0"/>
              <a:pPr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2AA4-06EA-4A3A-9482-19D774A44D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47474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4CC3-AA8A-4FEF-8290-D90F3AD09626}" type="datetimeFigureOut">
              <a:rPr lang="en-US" smtClean="0"/>
              <a:pPr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2AA4-06EA-4A3A-9482-19D774A44D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60716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4CC3-AA8A-4FEF-8290-D90F3AD09626}" type="datetimeFigureOut">
              <a:rPr lang="en-US" smtClean="0"/>
              <a:pPr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2AA4-06EA-4A3A-9482-19D774A44D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6430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4CC3-AA8A-4FEF-8290-D90F3AD09626}" type="datetimeFigureOut">
              <a:rPr lang="en-US" smtClean="0"/>
              <a:pPr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2AA4-06EA-4A3A-9482-19D774A44D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30261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4CC3-AA8A-4FEF-8290-D90F3AD09626}" type="datetimeFigureOut">
              <a:rPr lang="en-US" smtClean="0"/>
              <a:pPr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2AA4-06EA-4A3A-9482-19D774A44D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7903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4CC3-AA8A-4FEF-8290-D90F3AD09626}" type="datetimeFigureOut">
              <a:rPr lang="en-US" smtClean="0"/>
              <a:pPr/>
              <a:t>4/19/2019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2AA4-06EA-4A3A-9482-19D774A44D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399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4CC3-AA8A-4FEF-8290-D90F3AD09626}" type="datetimeFigureOut">
              <a:rPr lang="en-US" smtClean="0"/>
              <a:pPr/>
              <a:t>4/19/2019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2AA4-06EA-4A3A-9482-19D774A44D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4326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4CC3-AA8A-4FEF-8290-D90F3AD09626}" type="datetimeFigureOut">
              <a:rPr lang="en-US" smtClean="0"/>
              <a:pPr/>
              <a:t>4/19/2019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2AA4-06EA-4A3A-9482-19D774A44D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0328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4CC3-AA8A-4FEF-8290-D90F3AD09626}" type="datetimeFigureOut">
              <a:rPr lang="en-US" smtClean="0"/>
              <a:pPr/>
              <a:t>4/19/2019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2AA4-06EA-4A3A-9482-19D774A44D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35417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4CC3-AA8A-4FEF-8290-D90F3AD09626}" type="datetimeFigureOut">
              <a:rPr lang="en-US" smtClean="0"/>
              <a:pPr/>
              <a:t>4/19/2019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2AA4-06EA-4A3A-9482-19D774A44D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572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4CC3-AA8A-4FEF-8290-D90F3AD09626}" type="datetimeFigureOut">
              <a:rPr lang="en-US" smtClean="0"/>
              <a:pPr/>
              <a:t>4/19/2019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2AA4-06EA-4A3A-9482-19D774A44D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7969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B4CC3-AA8A-4FEF-8290-D90F3AD09626}" type="datetimeFigureOut">
              <a:rPr lang="en-US" smtClean="0"/>
              <a:pPr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C2AA4-06EA-4A3A-9482-19D774A44D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036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7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slide" Target="slide3.xml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slide" Target="slide3.xml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slide" Target="slide3.xml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slide" Target="slide3.xml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slide" Target="slide3.xml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slide" Target="slide3.xml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slide" Target="slide3.xml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slide" Target="slide3.xml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slide" Target="slide3.xml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slide" Target="slide3.xml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slide" Target="slide3.xml"/><Relationship Id="rId9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slide" Target="slide3.xml"/><Relationship Id="rId9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slide" Target="slide3.xml"/><Relationship Id="rId9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slide" Target="slide3.xml"/><Relationship Id="rId9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51.xml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slide" Target="slide3.xml"/><Relationship Id="rId9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slide" Target="slide3.xml"/><Relationship Id="rId9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slide" Target="slide3.xml"/><Relationship Id="rId9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slide" Target="slide3.xml"/><Relationship Id="rId9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0.png"/><Relationship Id="rId3" Type="http://schemas.openxmlformats.org/officeDocument/2006/relationships/audio" Target="../media/audio1.wav"/><Relationship Id="rId21" Type="http://schemas.openxmlformats.org/officeDocument/2006/relationships/image" Target="../media/image27.png"/><Relationship Id="rId7" Type="http://schemas.microsoft.com/office/2007/relationships/hdphoto" Target="../media/hdphoto3.wdp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slide" Target="slide3.xml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24" Type="http://schemas.microsoft.com/office/2007/relationships/hdphoto" Target="../media/hdphoto5.wdp"/><Relationship Id="rId5" Type="http://schemas.openxmlformats.org/officeDocument/2006/relationships/image" Target="../media/image13.jpe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10" Type="http://schemas.openxmlformats.org/officeDocument/2006/relationships/image" Target="../media/image16.jpeg"/><Relationship Id="rId19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microsoft.com/office/2007/relationships/hdphoto" Target="../media/hdphoto4.wdp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microsoft.com/office/2007/relationships/hdphoto" Target="../media/hdphoto6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3.png"/><Relationship Id="rId26" Type="http://schemas.openxmlformats.org/officeDocument/2006/relationships/slide" Target="slide3.xml"/><Relationship Id="rId3" Type="http://schemas.openxmlformats.org/officeDocument/2006/relationships/audio" Target="../media/audio3.wav"/><Relationship Id="rId21" Type="http://schemas.openxmlformats.org/officeDocument/2006/relationships/image" Target="../media/image46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5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6" Type="http://schemas.microsoft.com/office/2007/relationships/hdphoto" Target="../media/hdphoto8.wdp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47.png"/><Relationship Id="rId5" Type="http://schemas.openxmlformats.org/officeDocument/2006/relationships/image" Target="../media/image32.png"/><Relationship Id="rId15" Type="http://schemas.openxmlformats.org/officeDocument/2006/relationships/image" Target="../media/image41.png"/><Relationship Id="rId23" Type="http://schemas.openxmlformats.org/officeDocument/2006/relationships/image" Target="../media/image28.png"/><Relationship Id="rId28" Type="http://schemas.microsoft.com/office/2007/relationships/hdphoto" Target="../media/hdphoto6.wdp"/><Relationship Id="rId10" Type="http://schemas.openxmlformats.org/officeDocument/2006/relationships/image" Target="../media/image37.png"/><Relationship Id="rId19" Type="http://schemas.openxmlformats.org/officeDocument/2006/relationships/image" Target="../media/image44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Relationship Id="rId14" Type="http://schemas.microsoft.com/office/2007/relationships/hdphoto" Target="../media/hdphoto7.wdp"/><Relationship Id="rId22" Type="http://schemas.openxmlformats.org/officeDocument/2006/relationships/image" Target="../media/image27.png"/><Relationship Id="rId27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3.xml"/><Relationship Id="rId18" Type="http://schemas.openxmlformats.org/officeDocument/2006/relationships/slide" Target="slide18.xml"/><Relationship Id="rId26" Type="http://schemas.openxmlformats.org/officeDocument/2006/relationships/slide" Target="slide26.xml"/><Relationship Id="rId3" Type="http://schemas.openxmlformats.org/officeDocument/2006/relationships/image" Target="../media/image8.jpeg"/><Relationship Id="rId21" Type="http://schemas.openxmlformats.org/officeDocument/2006/relationships/slide" Target="slide21.xml"/><Relationship Id="rId7" Type="http://schemas.openxmlformats.org/officeDocument/2006/relationships/slide" Target="slide7.xml"/><Relationship Id="rId12" Type="http://schemas.openxmlformats.org/officeDocument/2006/relationships/slide" Target="slide12.xml"/><Relationship Id="rId17" Type="http://schemas.openxmlformats.org/officeDocument/2006/relationships/slide" Target="slide17.xml"/><Relationship Id="rId25" Type="http://schemas.openxmlformats.org/officeDocument/2006/relationships/slide" Target="slide25.xml"/><Relationship Id="rId2" Type="http://schemas.openxmlformats.org/officeDocument/2006/relationships/notesSlide" Target="../notesSlides/notesSlide3.xml"/><Relationship Id="rId16" Type="http://schemas.openxmlformats.org/officeDocument/2006/relationships/slide" Target="slide16.xml"/><Relationship Id="rId20" Type="http://schemas.openxmlformats.org/officeDocument/2006/relationships/slide" Target="slide2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slide" Target="slide11.xml"/><Relationship Id="rId24" Type="http://schemas.openxmlformats.org/officeDocument/2006/relationships/slide" Target="slide24.xml"/><Relationship Id="rId5" Type="http://schemas.openxmlformats.org/officeDocument/2006/relationships/slide" Target="slide5.xml"/><Relationship Id="rId15" Type="http://schemas.openxmlformats.org/officeDocument/2006/relationships/slide" Target="slide15.xml"/><Relationship Id="rId23" Type="http://schemas.openxmlformats.org/officeDocument/2006/relationships/slide" Target="slide23.xml"/><Relationship Id="rId10" Type="http://schemas.openxmlformats.org/officeDocument/2006/relationships/slide" Target="slide10.xml"/><Relationship Id="rId19" Type="http://schemas.openxmlformats.org/officeDocument/2006/relationships/slide" Target="slide19.xml"/><Relationship Id="rId4" Type="http://schemas.openxmlformats.org/officeDocument/2006/relationships/slide" Target="slide4.xml"/><Relationship Id="rId9" Type="http://schemas.openxmlformats.org/officeDocument/2006/relationships/slide" Target="slide9.xml"/><Relationship Id="rId14" Type="http://schemas.openxmlformats.org/officeDocument/2006/relationships/slide" Target="slide14.xml"/><Relationship Id="rId22" Type="http://schemas.openxmlformats.org/officeDocument/2006/relationships/slide" Target="slide22.xml"/><Relationship Id="rId27" Type="http://schemas.openxmlformats.org/officeDocument/2006/relationships/slide" Target="slide2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4.png"/><Relationship Id="rId3" Type="http://schemas.openxmlformats.org/officeDocument/2006/relationships/audio" Target="../media/audio4.wav"/><Relationship Id="rId7" Type="http://schemas.microsoft.com/office/2007/relationships/hdphoto" Target="../media/hdphoto10.wdp"/><Relationship Id="rId12" Type="http://schemas.openxmlformats.org/officeDocument/2006/relationships/image" Target="../media/image53.png"/><Relationship Id="rId17" Type="http://schemas.microsoft.com/office/2007/relationships/hdphoto" Target="../media/hdphoto6.wdp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5" Type="http://schemas.openxmlformats.org/officeDocument/2006/relationships/slide" Target="slide3.xml"/><Relationship Id="rId10" Type="http://schemas.openxmlformats.org/officeDocument/2006/relationships/image" Target="../media/image52.png"/><Relationship Id="rId4" Type="http://schemas.openxmlformats.org/officeDocument/2006/relationships/image" Target="../media/image49.jpeg"/><Relationship Id="rId9" Type="http://schemas.microsoft.com/office/2007/relationships/hdphoto" Target="../media/hdphoto11.wdp"/><Relationship Id="rId1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microsoft.com/office/2007/relationships/hdphoto" Target="../media/hdphoto13.wdp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68.png"/><Relationship Id="rId20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19" Type="http://schemas.openxmlformats.org/officeDocument/2006/relationships/image" Target="../media/image30.png"/><Relationship Id="rId4" Type="http://schemas.openxmlformats.org/officeDocument/2006/relationships/image" Target="../media/image56.jpe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4.xml"/><Relationship Id="rId5" Type="http://schemas.openxmlformats.org/officeDocument/2006/relationships/image" Target="../media/image70.png"/><Relationship Id="rId4" Type="http://schemas.openxmlformats.org/officeDocument/2006/relationships/slide" Target="slide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slide" Target="slide3.xml"/><Relationship Id="rId11" Type="http://schemas.openxmlformats.org/officeDocument/2006/relationships/image" Target="../media/image4.png"/><Relationship Id="rId5" Type="http://schemas.openxmlformats.org/officeDocument/2006/relationships/image" Target="../media/image73.png"/><Relationship Id="rId10" Type="http://schemas.microsoft.com/office/2007/relationships/media" Target="../media/media2.mp3"/><Relationship Id="rId4" Type="http://schemas.openxmlformats.org/officeDocument/2006/relationships/image" Target="../media/image72.gif"/><Relationship Id="rId9" Type="http://schemas.microsoft.com/office/2007/relationships/hdphoto" Target="../media/hdphoto6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3.mp3"/><Relationship Id="rId6" Type="http://schemas.openxmlformats.org/officeDocument/2006/relationships/slide" Target="slide3.xml"/><Relationship Id="rId11" Type="http://schemas.openxmlformats.org/officeDocument/2006/relationships/image" Target="../media/image4.png"/><Relationship Id="rId5" Type="http://schemas.openxmlformats.org/officeDocument/2006/relationships/image" Target="../media/image54.png"/><Relationship Id="rId10" Type="http://schemas.microsoft.com/office/2007/relationships/media" Target="../media/media3.mp3"/><Relationship Id="rId4" Type="http://schemas.openxmlformats.org/officeDocument/2006/relationships/image" Target="../media/image74.gif"/><Relationship Id="rId9" Type="http://schemas.microsoft.com/office/2007/relationships/hdphoto" Target="../media/hdphoto6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3" Type="http://schemas.openxmlformats.org/officeDocument/2006/relationships/audio" Target="../media/audio4.wav"/><Relationship Id="rId21" Type="http://schemas.microsoft.com/office/2007/relationships/hdphoto" Target="../media/hdphoto6.wdp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87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19" Type="http://schemas.openxmlformats.org/officeDocument/2006/relationships/slide" Target="slide3.xml"/><Relationship Id="rId4" Type="http://schemas.openxmlformats.org/officeDocument/2006/relationships/image" Target="../media/image75.jpeg"/><Relationship Id="rId9" Type="http://schemas.openxmlformats.org/officeDocument/2006/relationships/image" Target="../media/image80.png"/><Relationship Id="rId14" Type="http://schemas.openxmlformats.org/officeDocument/2006/relationships/image" Target="../media/image85.png"/><Relationship Id="rId22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microsoft.com/office/2007/relationships/hdphoto" Target="../media/hdphoto14.wdp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47.png"/><Relationship Id="rId5" Type="http://schemas.openxmlformats.org/officeDocument/2006/relationships/image" Target="../media/image92.png"/><Relationship Id="rId15" Type="http://schemas.microsoft.com/office/2007/relationships/hdphoto" Target="../media/hdphoto6.wdp"/><Relationship Id="rId10" Type="http://schemas.openxmlformats.org/officeDocument/2006/relationships/image" Target="../media/image27.png"/><Relationship Id="rId4" Type="http://schemas.openxmlformats.org/officeDocument/2006/relationships/image" Target="../media/image91.jpeg"/><Relationship Id="rId9" Type="http://schemas.microsoft.com/office/2007/relationships/hdphoto" Target="../media/hdphoto15.wdp"/><Relationship Id="rId1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3" Type="http://schemas.openxmlformats.org/officeDocument/2006/relationships/audio" Target="../media/audio5.wav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17" Type="http://schemas.microsoft.com/office/2007/relationships/hdphoto" Target="../media/hdphoto6.wdp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jpeg"/><Relationship Id="rId15" Type="http://schemas.openxmlformats.org/officeDocument/2006/relationships/slide" Target="slide3.xml"/><Relationship Id="rId10" Type="http://schemas.openxmlformats.org/officeDocument/2006/relationships/image" Target="../media/image101.png"/><Relationship Id="rId4" Type="http://schemas.openxmlformats.org/officeDocument/2006/relationships/image" Target="../media/image31.jpe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9.xml"/><Relationship Id="rId5" Type="http://schemas.openxmlformats.org/officeDocument/2006/relationships/image" Target="../media/image70.png"/><Relationship Id="rId4" Type="http://schemas.openxmlformats.org/officeDocument/2006/relationships/slide" Target="slide4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3.mp3"/><Relationship Id="rId6" Type="http://schemas.openxmlformats.org/officeDocument/2006/relationships/slide" Target="slide3.xml"/><Relationship Id="rId11" Type="http://schemas.openxmlformats.org/officeDocument/2006/relationships/image" Target="../media/image4.png"/><Relationship Id="rId5" Type="http://schemas.openxmlformats.org/officeDocument/2006/relationships/image" Target="../media/image108.png"/><Relationship Id="rId10" Type="http://schemas.microsoft.com/office/2007/relationships/media" Target="../media/media3.mp3"/><Relationship Id="rId4" Type="http://schemas.openxmlformats.org/officeDocument/2006/relationships/image" Target="../media/image107.gif"/><Relationship Id="rId9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slide" Target="slide3.xml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slide" Target="slide3.xml"/><Relationship Id="rId11" Type="http://schemas.openxmlformats.org/officeDocument/2006/relationships/image" Target="../media/image4.png"/><Relationship Id="rId5" Type="http://schemas.openxmlformats.org/officeDocument/2006/relationships/image" Target="../media/image53.png"/><Relationship Id="rId10" Type="http://schemas.microsoft.com/office/2007/relationships/media" Target="../media/media2.mp3"/><Relationship Id="rId4" Type="http://schemas.openxmlformats.org/officeDocument/2006/relationships/image" Target="../media/image109.gif"/><Relationship Id="rId9" Type="http://schemas.microsoft.com/office/2007/relationships/hdphoto" Target="../media/hdphoto6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6.wdp"/><Relationship Id="rId18" Type="http://schemas.openxmlformats.org/officeDocument/2006/relationships/image" Target="../media/image116.png"/><Relationship Id="rId26" Type="http://schemas.openxmlformats.org/officeDocument/2006/relationships/image" Target="../media/image120.jpeg"/><Relationship Id="rId3" Type="http://schemas.openxmlformats.org/officeDocument/2006/relationships/audio" Target="../media/audio6.wav"/><Relationship Id="rId21" Type="http://schemas.microsoft.com/office/2007/relationships/hdphoto" Target="../media/hdphoto20.wdp"/><Relationship Id="rId34" Type="http://schemas.microsoft.com/office/2007/relationships/hdphoto" Target="../media/hdphoto6.wdp"/><Relationship Id="rId7" Type="http://schemas.openxmlformats.org/officeDocument/2006/relationships/image" Target="../media/image27.png"/><Relationship Id="rId12" Type="http://schemas.openxmlformats.org/officeDocument/2006/relationships/image" Target="../media/image113.jpeg"/><Relationship Id="rId17" Type="http://schemas.microsoft.com/office/2007/relationships/hdphoto" Target="../media/hdphoto18.wdp"/><Relationship Id="rId25" Type="http://schemas.microsoft.com/office/2007/relationships/hdphoto" Target="../media/hdphoto22.wdp"/><Relationship Id="rId33" Type="http://schemas.openxmlformats.org/officeDocument/2006/relationships/image" Target="../media/image30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115.jpeg"/><Relationship Id="rId20" Type="http://schemas.openxmlformats.org/officeDocument/2006/relationships/image" Target="../media/image117.png"/><Relationship Id="rId29" Type="http://schemas.microsoft.com/office/2007/relationships/hdphoto" Target="../media/hdphoto2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112.png"/><Relationship Id="rId24" Type="http://schemas.openxmlformats.org/officeDocument/2006/relationships/image" Target="../media/image119.jpeg"/><Relationship Id="rId32" Type="http://schemas.openxmlformats.org/officeDocument/2006/relationships/slide" Target="slide3.xml"/><Relationship Id="rId5" Type="http://schemas.openxmlformats.org/officeDocument/2006/relationships/image" Target="../media/image111.jpeg"/><Relationship Id="rId15" Type="http://schemas.microsoft.com/office/2007/relationships/hdphoto" Target="../media/hdphoto17.wdp"/><Relationship Id="rId23" Type="http://schemas.microsoft.com/office/2007/relationships/hdphoto" Target="../media/hdphoto21.wdp"/><Relationship Id="rId28" Type="http://schemas.openxmlformats.org/officeDocument/2006/relationships/image" Target="../media/image121.jpeg"/><Relationship Id="rId10" Type="http://schemas.openxmlformats.org/officeDocument/2006/relationships/image" Target="../media/image48.png"/><Relationship Id="rId19" Type="http://schemas.microsoft.com/office/2007/relationships/hdphoto" Target="../media/hdphoto19.wdp"/><Relationship Id="rId31" Type="http://schemas.microsoft.com/office/2007/relationships/hdphoto" Target="../media/hdphoto25.wdp"/><Relationship Id="rId4" Type="http://schemas.openxmlformats.org/officeDocument/2006/relationships/image" Target="../media/image110.jpeg"/><Relationship Id="rId9" Type="http://schemas.openxmlformats.org/officeDocument/2006/relationships/image" Target="../media/image47.png"/><Relationship Id="rId14" Type="http://schemas.openxmlformats.org/officeDocument/2006/relationships/image" Target="../media/image114.jpeg"/><Relationship Id="rId22" Type="http://schemas.openxmlformats.org/officeDocument/2006/relationships/image" Target="../media/image118.jpeg"/><Relationship Id="rId27" Type="http://schemas.microsoft.com/office/2007/relationships/hdphoto" Target="../media/hdphoto23.wdp"/><Relationship Id="rId30" Type="http://schemas.openxmlformats.org/officeDocument/2006/relationships/image" Target="../media/image12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gif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3.xml"/><Relationship Id="rId5" Type="http://schemas.openxmlformats.org/officeDocument/2006/relationships/image" Target="../media/image70.png"/><Relationship Id="rId4" Type="http://schemas.openxmlformats.org/officeDocument/2006/relationships/slide" Target="slide4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slide" Target="slide3.xml"/><Relationship Id="rId11" Type="http://schemas.openxmlformats.org/officeDocument/2006/relationships/image" Target="../media/image4.png"/><Relationship Id="rId5" Type="http://schemas.openxmlformats.org/officeDocument/2006/relationships/image" Target="../media/image55.png"/><Relationship Id="rId10" Type="http://schemas.microsoft.com/office/2007/relationships/media" Target="../media/media2.mp3"/><Relationship Id="rId4" Type="http://schemas.openxmlformats.org/officeDocument/2006/relationships/image" Target="../media/image124.gif"/><Relationship Id="rId9" Type="http://schemas.microsoft.com/office/2007/relationships/hdphoto" Target="../media/hdphoto6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3.mp3"/><Relationship Id="rId6" Type="http://schemas.openxmlformats.org/officeDocument/2006/relationships/slide" Target="slide3.xml"/><Relationship Id="rId11" Type="http://schemas.openxmlformats.org/officeDocument/2006/relationships/image" Target="../media/image4.png"/><Relationship Id="rId5" Type="http://schemas.openxmlformats.org/officeDocument/2006/relationships/image" Target="../media/image126.png"/><Relationship Id="rId10" Type="http://schemas.microsoft.com/office/2007/relationships/media" Target="../media/media3.mp3"/><Relationship Id="rId4" Type="http://schemas.openxmlformats.org/officeDocument/2006/relationships/image" Target="../media/image125.gif"/><Relationship Id="rId9" Type="http://schemas.microsoft.com/office/2007/relationships/hdphoto" Target="../media/hdphoto6.wdp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130.png"/><Relationship Id="rId18" Type="http://schemas.microsoft.com/office/2007/relationships/hdphoto" Target="../media/hdphoto6.wdp"/><Relationship Id="rId3" Type="http://schemas.openxmlformats.org/officeDocument/2006/relationships/audio" Target="../media/audio7.wav"/><Relationship Id="rId7" Type="http://schemas.openxmlformats.org/officeDocument/2006/relationships/image" Target="../media/image28.png"/><Relationship Id="rId12" Type="http://schemas.openxmlformats.org/officeDocument/2006/relationships/image" Target="../media/image129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45.xml"/><Relationship Id="rId16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128.png"/><Relationship Id="rId5" Type="http://schemas.openxmlformats.org/officeDocument/2006/relationships/image" Target="../media/image127.png"/><Relationship Id="rId15" Type="http://schemas.openxmlformats.org/officeDocument/2006/relationships/image" Target="../media/image132.png"/><Relationship Id="rId10" Type="http://schemas.openxmlformats.org/officeDocument/2006/relationships/image" Target="../media/image32.png"/><Relationship Id="rId4" Type="http://schemas.openxmlformats.org/officeDocument/2006/relationships/image" Target="../media/image96.jpeg"/><Relationship Id="rId9" Type="http://schemas.openxmlformats.org/officeDocument/2006/relationships/image" Target="../media/image48.png"/><Relationship Id="rId14" Type="http://schemas.openxmlformats.org/officeDocument/2006/relationships/image" Target="../media/image13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microsoft.com/office/2007/relationships/hdphoto" Target="../media/hdphoto13.wdp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68.png"/><Relationship Id="rId20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19" Type="http://schemas.openxmlformats.org/officeDocument/2006/relationships/image" Target="../media/image30.png"/><Relationship Id="rId4" Type="http://schemas.openxmlformats.org/officeDocument/2006/relationships/image" Target="../media/image56.jpe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28.png"/><Relationship Id="rId18" Type="http://schemas.microsoft.com/office/2007/relationships/hdphoto" Target="../media/hdphoto6.wdp"/><Relationship Id="rId3" Type="http://schemas.openxmlformats.org/officeDocument/2006/relationships/audio" Target="../media/audio8.wav"/><Relationship Id="rId7" Type="http://schemas.microsoft.com/office/2007/relationships/hdphoto" Target="../media/hdphoto26.wdp"/><Relationship Id="rId12" Type="http://schemas.microsoft.com/office/2007/relationships/hdphoto" Target="../media/hdphoto28.wdp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47.xml"/><Relationship Id="rId16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11" Type="http://schemas.openxmlformats.org/officeDocument/2006/relationships/image" Target="../media/image137.png"/><Relationship Id="rId5" Type="http://schemas.openxmlformats.org/officeDocument/2006/relationships/image" Target="../media/image133.jpeg"/><Relationship Id="rId15" Type="http://schemas.openxmlformats.org/officeDocument/2006/relationships/image" Target="../media/image138.png"/><Relationship Id="rId10" Type="http://schemas.microsoft.com/office/2007/relationships/hdphoto" Target="../media/hdphoto27.wdp"/><Relationship Id="rId4" Type="http://schemas.openxmlformats.org/officeDocument/2006/relationships/audio" Target="../media/audio4.wav"/><Relationship Id="rId9" Type="http://schemas.openxmlformats.org/officeDocument/2006/relationships/image" Target="../media/image136.png"/><Relationship Id="rId1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0.png"/><Relationship Id="rId3" Type="http://schemas.openxmlformats.org/officeDocument/2006/relationships/audio" Target="../media/audio1.wav"/><Relationship Id="rId21" Type="http://schemas.openxmlformats.org/officeDocument/2006/relationships/image" Target="../media/image27.png"/><Relationship Id="rId7" Type="http://schemas.microsoft.com/office/2007/relationships/hdphoto" Target="../media/hdphoto3.wdp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slide" Target="slide3.xml"/><Relationship Id="rId2" Type="http://schemas.openxmlformats.org/officeDocument/2006/relationships/notesSlide" Target="../notesSlides/notesSlide48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24" Type="http://schemas.microsoft.com/office/2007/relationships/hdphoto" Target="../media/hdphoto5.wdp"/><Relationship Id="rId5" Type="http://schemas.openxmlformats.org/officeDocument/2006/relationships/image" Target="../media/image13.jpe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10" Type="http://schemas.openxmlformats.org/officeDocument/2006/relationships/image" Target="../media/image16.jpeg"/><Relationship Id="rId19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microsoft.com/office/2007/relationships/hdphoto" Target="../media/hdphoto4.wdp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microsoft.com/office/2007/relationships/hdphoto" Target="../media/hdphoto6.wdp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141.png"/><Relationship Id="rId12" Type="http://schemas.openxmlformats.org/officeDocument/2006/relationships/slide" Target="slide3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9.wdp"/><Relationship Id="rId11" Type="http://schemas.openxmlformats.org/officeDocument/2006/relationships/image" Target="../media/image143.png"/><Relationship Id="rId5" Type="http://schemas.openxmlformats.org/officeDocument/2006/relationships/image" Target="../media/image140.png"/><Relationship Id="rId10" Type="http://schemas.openxmlformats.org/officeDocument/2006/relationships/image" Target="../media/image32.png"/><Relationship Id="rId4" Type="http://schemas.openxmlformats.org/officeDocument/2006/relationships/image" Target="../media/image139.jpeg"/><Relationship Id="rId9" Type="http://schemas.openxmlformats.org/officeDocument/2006/relationships/image" Target="../media/image27.png"/><Relationship Id="rId1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slide" Target="slide3.xml"/><Relationship Id="rId9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48.png"/><Relationship Id="rId3" Type="http://schemas.openxmlformats.org/officeDocument/2006/relationships/audio" Target="../media/audio5.wav"/><Relationship Id="rId7" Type="http://schemas.openxmlformats.org/officeDocument/2006/relationships/image" Target="../media/image144.png"/><Relationship Id="rId12" Type="http://schemas.openxmlformats.org/officeDocument/2006/relationships/image" Target="../media/image147.png"/><Relationship Id="rId17" Type="http://schemas.microsoft.com/office/2007/relationships/hdphoto" Target="../media/hdphoto6.wdp"/><Relationship Id="rId2" Type="http://schemas.openxmlformats.org/officeDocument/2006/relationships/notesSlide" Target="../notesSlides/notesSlide50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openxmlformats.org/officeDocument/2006/relationships/image" Target="../media/image146.png"/><Relationship Id="rId5" Type="http://schemas.openxmlformats.org/officeDocument/2006/relationships/image" Target="../media/image96.jpeg"/><Relationship Id="rId15" Type="http://schemas.openxmlformats.org/officeDocument/2006/relationships/slide" Target="slide3.xml"/><Relationship Id="rId10" Type="http://schemas.openxmlformats.org/officeDocument/2006/relationships/image" Target="../media/image101.png"/><Relationship Id="rId4" Type="http://schemas.openxmlformats.org/officeDocument/2006/relationships/image" Target="../media/image31.jpeg"/><Relationship Id="rId9" Type="http://schemas.openxmlformats.org/officeDocument/2006/relationships/image" Target="../media/image145.png"/><Relationship Id="rId14" Type="http://schemas.openxmlformats.org/officeDocument/2006/relationships/image" Target="../media/image10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16.jpeg"/><Relationship Id="rId1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12" Type="http://schemas.microsoft.com/office/2007/relationships/hdphoto" Target="../media/hdphoto30.wdp"/><Relationship Id="rId17" Type="http://schemas.openxmlformats.org/officeDocument/2006/relationships/slide" Target="slide3.xml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11" Type="http://schemas.openxmlformats.org/officeDocument/2006/relationships/image" Target="../media/image151.png"/><Relationship Id="rId5" Type="http://schemas.openxmlformats.org/officeDocument/2006/relationships/image" Target="../media/image82.png"/><Relationship Id="rId15" Type="http://schemas.openxmlformats.org/officeDocument/2006/relationships/image" Target="../media/image152.png"/><Relationship Id="rId10" Type="http://schemas.openxmlformats.org/officeDocument/2006/relationships/image" Target="../media/image32.png"/><Relationship Id="rId19" Type="http://schemas.microsoft.com/office/2007/relationships/hdphoto" Target="../media/hdphoto6.wdp"/><Relationship Id="rId4" Type="http://schemas.openxmlformats.org/officeDocument/2006/relationships/image" Target="../media/image149.jpeg"/><Relationship Id="rId9" Type="http://schemas.openxmlformats.org/officeDocument/2006/relationships/image" Target="../media/image48.png"/><Relationship Id="rId14" Type="http://schemas.openxmlformats.org/officeDocument/2006/relationships/image" Target="../media/image3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gif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4.xml"/><Relationship Id="rId5" Type="http://schemas.openxmlformats.org/officeDocument/2006/relationships/image" Target="../media/image70.png"/><Relationship Id="rId4" Type="http://schemas.openxmlformats.org/officeDocument/2006/relationships/slide" Target="slide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slide" Target="slide3.xml"/><Relationship Id="rId11" Type="http://schemas.openxmlformats.org/officeDocument/2006/relationships/image" Target="../media/image4.png"/><Relationship Id="rId5" Type="http://schemas.openxmlformats.org/officeDocument/2006/relationships/image" Target="../media/image32.png"/><Relationship Id="rId10" Type="http://schemas.microsoft.com/office/2007/relationships/media" Target="../media/media2.mp3"/><Relationship Id="rId4" Type="http://schemas.openxmlformats.org/officeDocument/2006/relationships/image" Target="../media/image155.gif"/><Relationship Id="rId9" Type="http://schemas.microsoft.com/office/2007/relationships/hdphoto" Target="../media/hdphoto6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3.mp3"/><Relationship Id="rId6" Type="http://schemas.openxmlformats.org/officeDocument/2006/relationships/slide" Target="slide3.xml"/><Relationship Id="rId11" Type="http://schemas.openxmlformats.org/officeDocument/2006/relationships/image" Target="../media/image4.png"/><Relationship Id="rId5" Type="http://schemas.openxmlformats.org/officeDocument/2006/relationships/image" Target="../media/image95.png"/><Relationship Id="rId10" Type="http://schemas.microsoft.com/office/2007/relationships/media" Target="../media/media3.mp3"/><Relationship Id="rId4" Type="http://schemas.openxmlformats.org/officeDocument/2006/relationships/image" Target="../media/image156.gif"/><Relationship Id="rId9" Type="http://schemas.microsoft.com/office/2007/relationships/hdphoto" Target="../media/hdphoto6.wdp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18" Type="http://schemas.openxmlformats.org/officeDocument/2006/relationships/image" Target="../media/image30.png"/><Relationship Id="rId3" Type="http://schemas.openxmlformats.org/officeDocument/2006/relationships/audio" Target="../media/audio4.wav"/><Relationship Id="rId21" Type="http://schemas.openxmlformats.org/officeDocument/2006/relationships/image" Target="../media/image77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slide" Target="slide3.xml"/><Relationship Id="rId2" Type="http://schemas.openxmlformats.org/officeDocument/2006/relationships/notesSlide" Target="../notesSlides/notesSlide55.xml"/><Relationship Id="rId16" Type="http://schemas.openxmlformats.org/officeDocument/2006/relationships/image" Target="../media/image89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19" Type="http://schemas.microsoft.com/office/2007/relationships/hdphoto" Target="../media/hdphoto6.wdp"/><Relationship Id="rId4" Type="http://schemas.openxmlformats.org/officeDocument/2006/relationships/image" Target="../media/image75.jpeg"/><Relationship Id="rId9" Type="http://schemas.openxmlformats.org/officeDocument/2006/relationships/image" Target="../media/image82.png"/><Relationship Id="rId14" Type="http://schemas.openxmlformats.org/officeDocument/2006/relationships/image" Target="../media/image87.png"/><Relationship Id="rId22" Type="http://schemas.openxmlformats.org/officeDocument/2006/relationships/image" Target="../media/image9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9.wav"/><Relationship Id="rId7" Type="http://schemas.openxmlformats.org/officeDocument/2006/relationships/slide" Target="slide3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slide" Target="slide3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slide" Target="slide3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slide" Target="slide3.xml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slide" Target="slide3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1732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harry potter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3440" y="742950"/>
            <a:ext cx="713232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745581"/>
            <a:ext cx="3816350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Harry Potter Theme Song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>
                  <p14:trim st="496.4533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419600" y="-11464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829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76" y="0"/>
            <a:ext cx="917257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2400" y="3488932"/>
            <a:ext cx="1155243" cy="1559318"/>
            <a:chOff x="3641271" y="933450"/>
            <a:chExt cx="1213758" cy="1638300"/>
          </a:xfrm>
        </p:grpSpPr>
        <p:pic>
          <p:nvPicPr>
            <p:cNvPr id="6156" name="Picture 12" descr="Image result for wax seal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1039" t="10909" r="21039" b="10909"/>
            <a:stretch/>
          </p:blipFill>
          <p:spPr bwMode="auto">
            <a:xfrm>
              <a:off x="3641271" y="933450"/>
              <a:ext cx="1213758" cy="163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6" name="Picture 22" descr="Image result for hogwarts crest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3905250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7772400" y="3452668"/>
            <a:ext cx="1219200" cy="1595582"/>
            <a:chOff x="950617" y="914400"/>
            <a:chExt cx="1280954" cy="1676400"/>
          </a:xfrm>
        </p:grpSpPr>
        <p:pic>
          <p:nvPicPr>
            <p:cNvPr id="13" name="Picture 12" descr="Image result for wax seal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436" t="10000" r="19436" b="10000"/>
            <a:stretch/>
          </p:blipFill>
          <p:spPr bwMode="auto">
            <a:xfrm>
              <a:off x="950617" y="914400"/>
              <a:ext cx="1280954" cy="167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2" descr="Image result for hogwarts crest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1248194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Image result for hand drawn lin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37551" b="45408" l="1000" r="98500">
                        <a14:foregroundMark x1="43214" y1="42653" x2="79429" y2="42857"/>
                        <a14:foregroundMark x1="45000" y1="41531" x2="23071" y2="41633"/>
                        <a14:foregroundMark x1="9571" y1="41531" x2="3500" y2="41531"/>
                        <a14:foregroundMark x1="29857" y1="42551" x2="41714" y2="42449"/>
                        <a14:foregroundMark x1="29500" y1="42551" x2="6214" y2="42959"/>
                        <a14:foregroundMark x1="21786" y1="41633" x2="11000" y2="41531"/>
                        <a14:foregroundMark x1="20643" y1="42245" x2="12571" y2="42245"/>
                        <a14:backgroundMark x1="9714" y1="42245" x2="9714" y2="42245"/>
                        <a14:backgroundMark x1="80500" y1="42245" x2="43000" y2="41939"/>
                        <a14:backgroundMark x1="41929" y1="42041" x2="29357" y2="42143"/>
                        <a14:backgroundMark x1="10857" y1="42143" x2="17214" y2="41939"/>
                        <a14:backgroundMark x1="17857" y1="41837" x2="19929" y2="41939"/>
                        <a14:backgroundMark x1="20500" y1="42347" x2="29143" y2="42245"/>
                        <a14:backgroundMark x1="3786" y1="41837" x2="6500" y2="41837"/>
                        <a14:backgroundMark x1="8571" y1="42143" x2="6857" y2="41735"/>
                        <a14:backgroundMark x1="4286" y1="42041" x2="3500" y2="41735"/>
                        <a14:backgroundMark x1="20071" y1="42347" x2="16714" y2="42551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763" b="53447"/>
          <a:stretch/>
        </p:blipFill>
        <p:spPr bwMode="auto">
          <a:xfrm>
            <a:off x="1143001" y="4324350"/>
            <a:ext cx="6779422" cy="45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1135" y="4009069"/>
            <a:ext cx="6265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Answer here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92766" y="242459"/>
            <a:ext cx="3619500" cy="1262491"/>
            <a:chOff x="2792766" y="242459"/>
            <a:chExt cx="3619500" cy="1262491"/>
          </a:xfrm>
        </p:grpSpPr>
        <p:pic>
          <p:nvPicPr>
            <p:cNvPr id="1034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89091"/>
            <a:stretch/>
          </p:blipFill>
          <p:spPr bwMode="auto">
            <a:xfrm>
              <a:off x="2792766" y="242459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0000" b="-909"/>
            <a:stretch/>
          </p:blipFill>
          <p:spPr bwMode="auto">
            <a:xfrm>
              <a:off x="2792766" y="1110100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371559" y="735509"/>
            <a:ext cx="8384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Instructions/Question here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-10858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Question </a:t>
            </a:r>
            <a:r>
              <a:rPr lang="en-US" dirty="0" smtClean="0"/>
              <a:t>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91572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76" y="0"/>
            <a:ext cx="917257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2400" y="3488932"/>
            <a:ext cx="1155243" cy="1559318"/>
            <a:chOff x="3641271" y="933450"/>
            <a:chExt cx="1213758" cy="1638300"/>
          </a:xfrm>
        </p:grpSpPr>
        <p:pic>
          <p:nvPicPr>
            <p:cNvPr id="6156" name="Picture 12" descr="Image result for wax seal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1039" t="10909" r="21039" b="10909"/>
            <a:stretch/>
          </p:blipFill>
          <p:spPr bwMode="auto">
            <a:xfrm>
              <a:off x="3641271" y="933450"/>
              <a:ext cx="1213758" cy="163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6" name="Picture 22" descr="Image result for hogwarts crest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3905250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7772400" y="3452668"/>
            <a:ext cx="1219200" cy="1595582"/>
            <a:chOff x="950617" y="914400"/>
            <a:chExt cx="1280954" cy="1676400"/>
          </a:xfrm>
        </p:grpSpPr>
        <p:pic>
          <p:nvPicPr>
            <p:cNvPr id="13" name="Picture 12" descr="Image result for wax seal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436" t="10000" r="19436" b="10000"/>
            <a:stretch/>
          </p:blipFill>
          <p:spPr bwMode="auto">
            <a:xfrm>
              <a:off x="950617" y="914400"/>
              <a:ext cx="1280954" cy="167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2" descr="Image result for hogwarts crest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1248194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Image result for hand drawn lin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37551" b="45408" l="1000" r="98500">
                        <a14:foregroundMark x1="43214" y1="42653" x2="79429" y2="42857"/>
                        <a14:foregroundMark x1="45000" y1="41531" x2="23071" y2="41633"/>
                        <a14:foregroundMark x1="9571" y1="41531" x2="3500" y2="41531"/>
                        <a14:foregroundMark x1="29857" y1="42551" x2="41714" y2="42449"/>
                        <a14:foregroundMark x1="29500" y1="42551" x2="6214" y2="42959"/>
                        <a14:foregroundMark x1="21786" y1="41633" x2="11000" y2="41531"/>
                        <a14:foregroundMark x1="20643" y1="42245" x2="12571" y2="42245"/>
                        <a14:backgroundMark x1="9714" y1="42245" x2="9714" y2="42245"/>
                        <a14:backgroundMark x1="80500" y1="42245" x2="43000" y2="41939"/>
                        <a14:backgroundMark x1="41929" y1="42041" x2="29357" y2="42143"/>
                        <a14:backgroundMark x1="10857" y1="42143" x2="17214" y2="41939"/>
                        <a14:backgroundMark x1="17857" y1="41837" x2="19929" y2="41939"/>
                        <a14:backgroundMark x1="20500" y1="42347" x2="29143" y2="42245"/>
                        <a14:backgroundMark x1="3786" y1="41837" x2="6500" y2="41837"/>
                        <a14:backgroundMark x1="8571" y1="42143" x2="6857" y2="41735"/>
                        <a14:backgroundMark x1="4286" y1="42041" x2="3500" y2="41735"/>
                        <a14:backgroundMark x1="20071" y1="42347" x2="16714" y2="42551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763" b="53447"/>
          <a:stretch/>
        </p:blipFill>
        <p:spPr bwMode="auto">
          <a:xfrm>
            <a:off x="1143001" y="4324350"/>
            <a:ext cx="6779422" cy="45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1135" y="4009069"/>
            <a:ext cx="6265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Answer here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92766" y="242459"/>
            <a:ext cx="3619500" cy="1262491"/>
            <a:chOff x="2792766" y="242459"/>
            <a:chExt cx="3619500" cy="1262491"/>
          </a:xfrm>
        </p:grpSpPr>
        <p:pic>
          <p:nvPicPr>
            <p:cNvPr id="1034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89091"/>
            <a:stretch/>
          </p:blipFill>
          <p:spPr bwMode="auto">
            <a:xfrm>
              <a:off x="2792766" y="242459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0000" b="-909"/>
            <a:stretch/>
          </p:blipFill>
          <p:spPr bwMode="auto">
            <a:xfrm>
              <a:off x="2792766" y="1110100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371559" y="735509"/>
            <a:ext cx="8384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Instructions/Question here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-11620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Question </a:t>
            </a:r>
            <a:r>
              <a:rPr lang="en-US" dirty="0" smtClean="0"/>
              <a:t>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40786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76" y="0"/>
            <a:ext cx="917257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2400" y="3488932"/>
            <a:ext cx="1155243" cy="1559318"/>
            <a:chOff x="3641271" y="933450"/>
            <a:chExt cx="1213758" cy="1638300"/>
          </a:xfrm>
        </p:grpSpPr>
        <p:pic>
          <p:nvPicPr>
            <p:cNvPr id="6156" name="Picture 12" descr="Image result for wax seal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1039" t="10909" r="21039" b="10909"/>
            <a:stretch/>
          </p:blipFill>
          <p:spPr bwMode="auto">
            <a:xfrm>
              <a:off x="3641271" y="933450"/>
              <a:ext cx="1213758" cy="163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6" name="Picture 22" descr="Image result for hogwarts crest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3905250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7772400" y="3452668"/>
            <a:ext cx="1219200" cy="1595582"/>
            <a:chOff x="950617" y="914400"/>
            <a:chExt cx="1280954" cy="1676400"/>
          </a:xfrm>
        </p:grpSpPr>
        <p:pic>
          <p:nvPicPr>
            <p:cNvPr id="13" name="Picture 12" descr="Image result for wax seal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436" t="10000" r="19436" b="10000"/>
            <a:stretch/>
          </p:blipFill>
          <p:spPr bwMode="auto">
            <a:xfrm>
              <a:off x="950617" y="914400"/>
              <a:ext cx="1280954" cy="167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2" descr="Image result for hogwarts crest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1248194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Image result for hand drawn lin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37551" b="45408" l="1000" r="98500">
                        <a14:foregroundMark x1="43214" y1="42653" x2="79429" y2="42857"/>
                        <a14:foregroundMark x1="45000" y1="41531" x2="23071" y2="41633"/>
                        <a14:foregroundMark x1="9571" y1="41531" x2="3500" y2="41531"/>
                        <a14:foregroundMark x1="29857" y1="42551" x2="41714" y2="42449"/>
                        <a14:foregroundMark x1="29500" y1="42551" x2="6214" y2="42959"/>
                        <a14:foregroundMark x1="21786" y1="41633" x2="11000" y2="41531"/>
                        <a14:foregroundMark x1="20643" y1="42245" x2="12571" y2="42245"/>
                        <a14:backgroundMark x1="9714" y1="42245" x2="9714" y2="42245"/>
                        <a14:backgroundMark x1="80500" y1="42245" x2="43000" y2="41939"/>
                        <a14:backgroundMark x1="41929" y1="42041" x2="29357" y2="42143"/>
                        <a14:backgroundMark x1="10857" y1="42143" x2="17214" y2="41939"/>
                        <a14:backgroundMark x1="17857" y1="41837" x2="19929" y2="41939"/>
                        <a14:backgroundMark x1="20500" y1="42347" x2="29143" y2="42245"/>
                        <a14:backgroundMark x1="3786" y1="41837" x2="6500" y2="41837"/>
                        <a14:backgroundMark x1="8571" y1="42143" x2="6857" y2="41735"/>
                        <a14:backgroundMark x1="4286" y1="42041" x2="3500" y2="41735"/>
                        <a14:backgroundMark x1="20071" y1="42347" x2="16714" y2="42551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763" b="53447"/>
          <a:stretch/>
        </p:blipFill>
        <p:spPr bwMode="auto">
          <a:xfrm>
            <a:off x="1143001" y="4324350"/>
            <a:ext cx="6779422" cy="45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1135" y="4009069"/>
            <a:ext cx="6265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Answer here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92766" y="242459"/>
            <a:ext cx="3619500" cy="1262491"/>
            <a:chOff x="2792766" y="242459"/>
            <a:chExt cx="3619500" cy="1262491"/>
          </a:xfrm>
        </p:grpSpPr>
        <p:pic>
          <p:nvPicPr>
            <p:cNvPr id="1034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89091"/>
            <a:stretch/>
          </p:blipFill>
          <p:spPr bwMode="auto">
            <a:xfrm>
              <a:off x="2792766" y="242459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0000" b="-909"/>
            <a:stretch/>
          </p:blipFill>
          <p:spPr bwMode="auto">
            <a:xfrm>
              <a:off x="2792766" y="1110100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371559" y="735509"/>
            <a:ext cx="8384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Instructions/Question here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-11620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Question </a:t>
            </a:r>
            <a:r>
              <a:rPr lang="en-US" dirty="0" smtClean="0"/>
              <a:t>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87062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76" y="0"/>
            <a:ext cx="917257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2400" y="3488932"/>
            <a:ext cx="1155243" cy="1559318"/>
            <a:chOff x="3641271" y="933450"/>
            <a:chExt cx="1213758" cy="1638300"/>
          </a:xfrm>
        </p:grpSpPr>
        <p:pic>
          <p:nvPicPr>
            <p:cNvPr id="6156" name="Picture 12" descr="Image result for wax seal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1039" t="10909" r="21039" b="10909"/>
            <a:stretch/>
          </p:blipFill>
          <p:spPr bwMode="auto">
            <a:xfrm>
              <a:off x="3641271" y="933450"/>
              <a:ext cx="1213758" cy="163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6" name="Picture 22" descr="Image result for hogwarts crest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3905250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7772400" y="3452668"/>
            <a:ext cx="1219200" cy="1595582"/>
            <a:chOff x="950617" y="914400"/>
            <a:chExt cx="1280954" cy="1676400"/>
          </a:xfrm>
        </p:grpSpPr>
        <p:pic>
          <p:nvPicPr>
            <p:cNvPr id="13" name="Picture 12" descr="Image result for wax seal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436" t="10000" r="19436" b="10000"/>
            <a:stretch/>
          </p:blipFill>
          <p:spPr bwMode="auto">
            <a:xfrm>
              <a:off x="950617" y="914400"/>
              <a:ext cx="1280954" cy="167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2" descr="Image result for hogwarts crest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1248194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Image result for hand drawn lin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37551" b="45408" l="1000" r="98500">
                        <a14:foregroundMark x1="43214" y1="42653" x2="79429" y2="42857"/>
                        <a14:foregroundMark x1="45000" y1="41531" x2="23071" y2="41633"/>
                        <a14:foregroundMark x1="9571" y1="41531" x2="3500" y2="41531"/>
                        <a14:foregroundMark x1="29857" y1="42551" x2="41714" y2="42449"/>
                        <a14:foregroundMark x1="29500" y1="42551" x2="6214" y2="42959"/>
                        <a14:foregroundMark x1="21786" y1="41633" x2="11000" y2="41531"/>
                        <a14:foregroundMark x1="20643" y1="42245" x2="12571" y2="42245"/>
                        <a14:backgroundMark x1="9714" y1="42245" x2="9714" y2="42245"/>
                        <a14:backgroundMark x1="80500" y1="42245" x2="43000" y2="41939"/>
                        <a14:backgroundMark x1="41929" y1="42041" x2="29357" y2="42143"/>
                        <a14:backgroundMark x1="10857" y1="42143" x2="17214" y2="41939"/>
                        <a14:backgroundMark x1="17857" y1="41837" x2="19929" y2="41939"/>
                        <a14:backgroundMark x1="20500" y1="42347" x2="29143" y2="42245"/>
                        <a14:backgroundMark x1="3786" y1="41837" x2="6500" y2="41837"/>
                        <a14:backgroundMark x1="8571" y1="42143" x2="6857" y2="41735"/>
                        <a14:backgroundMark x1="4286" y1="42041" x2="3500" y2="41735"/>
                        <a14:backgroundMark x1="20071" y1="42347" x2="16714" y2="42551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763" b="53447"/>
          <a:stretch/>
        </p:blipFill>
        <p:spPr bwMode="auto">
          <a:xfrm>
            <a:off x="1143001" y="4324350"/>
            <a:ext cx="6779422" cy="45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1135" y="4009069"/>
            <a:ext cx="6265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Answer here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92766" y="242459"/>
            <a:ext cx="3619500" cy="1262491"/>
            <a:chOff x="2792766" y="242459"/>
            <a:chExt cx="3619500" cy="1262491"/>
          </a:xfrm>
        </p:grpSpPr>
        <p:pic>
          <p:nvPicPr>
            <p:cNvPr id="1034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89091"/>
            <a:stretch/>
          </p:blipFill>
          <p:spPr bwMode="auto">
            <a:xfrm>
              <a:off x="2792766" y="242459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0000" b="-909"/>
            <a:stretch/>
          </p:blipFill>
          <p:spPr bwMode="auto">
            <a:xfrm>
              <a:off x="2792766" y="1110100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371559" y="735509"/>
            <a:ext cx="8384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Instructions/Question here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-11620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Question </a:t>
            </a:r>
            <a:r>
              <a:rPr lang="en-US" dirty="0" smtClean="0"/>
              <a:t>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52732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76" y="0"/>
            <a:ext cx="917257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2400" y="3488932"/>
            <a:ext cx="1155243" cy="1559318"/>
            <a:chOff x="3641271" y="933450"/>
            <a:chExt cx="1213758" cy="1638300"/>
          </a:xfrm>
        </p:grpSpPr>
        <p:pic>
          <p:nvPicPr>
            <p:cNvPr id="6156" name="Picture 12" descr="Image result for wax seal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1039" t="10909" r="21039" b="10909"/>
            <a:stretch/>
          </p:blipFill>
          <p:spPr bwMode="auto">
            <a:xfrm>
              <a:off x="3641271" y="933450"/>
              <a:ext cx="1213758" cy="163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6" name="Picture 22" descr="Image result for hogwarts crest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3905250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7772400" y="3452668"/>
            <a:ext cx="1219200" cy="1595582"/>
            <a:chOff x="950617" y="914400"/>
            <a:chExt cx="1280954" cy="1676400"/>
          </a:xfrm>
        </p:grpSpPr>
        <p:pic>
          <p:nvPicPr>
            <p:cNvPr id="13" name="Picture 12" descr="Image result for wax seal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436" t="10000" r="19436" b="10000"/>
            <a:stretch/>
          </p:blipFill>
          <p:spPr bwMode="auto">
            <a:xfrm>
              <a:off x="950617" y="914400"/>
              <a:ext cx="1280954" cy="167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2" descr="Image result for hogwarts crest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1248194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Image result for hand drawn lin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37551" b="45408" l="1000" r="98500">
                        <a14:foregroundMark x1="43214" y1="42653" x2="79429" y2="42857"/>
                        <a14:foregroundMark x1="45000" y1="41531" x2="23071" y2="41633"/>
                        <a14:foregroundMark x1="9571" y1="41531" x2="3500" y2="41531"/>
                        <a14:foregroundMark x1="29857" y1="42551" x2="41714" y2="42449"/>
                        <a14:foregroundMark x1="29500" y1="42551" x2="6214" y2="42959"/>
                        <a14:foregroundMark x1="21786" y1="41633" x2="11000" y2="41531"/>
                        <a14:foregroundMark x1="20643" y1="42245" x2="12571" y2="42245"/>
                        <a14:backgroundMark x1="9714" y1="42245" x2="9714" y2="42245"/>
                        <a14:backgroundMark x1="80500" y1="42245" x2="43000" y2="41939"/>
                        <a14:backgroundMark x1="41929" y1="42041" x2="29357" y2="42143"/>
                        <a14:backgroundMark x1="10857" y1="42143" x2="17214" y2="41939"/>
                        <a14:backgroundMark x1="17857" y1="41837" x2="19929" y2="41939"/>
                        <a14:backgroundMark x1="20500" y1="42347" x2="29143" y2="42245"/>
                        <a14:backgroundMark x1="3786" y1="41837" x2="6500" y2="41837"/>
                        <a14:backgroundMark x1="8571" y1="42143" x2="6857" y2="41735"/>
                        <a14:backgroundMark x1="4286" y1="42041" x2="3500" y2="41735"/>
                        <a14:backgroundMark x1="20071" y1="42347" x2="16714" y2="42551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763" b="53447"/>
          <a:stretch/>
        </p:blipFill>
        <p:spPr bwMode="auto">
          <a:xfrm>
            <a:off x="1143001" y="4324350"/>
            <a:ext cx="6779422" cy="45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1135" y="4009069"/>
            <a:ext cx="6265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Answer here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92766" y="242459"/>
            <a:ext cx="3619500" cy="1262491"/>
            <a:chOff x="2792766" y="242459"/>
            <a:chExt cx="3619500" cy="1262491"/>
          </a:xfrm>
        </p:grpSpPr>
        <p:pic>
          <p:nvPicPr>
            <p:cNvPr id="1034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89091"/>
            <a:stretch/>
          </p:blipFill>
          <p:spPr bwMode="auto">
            <a:xfrm>
              <a:off x="2792766" y="242459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0000" b="-909"/>
            <a:stretch/>
          </p:blipFill>
          <p:spPr bwMode="auto">
            <a:xfrm>
              <a:off x="2792766" y="1110100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371559" y="735509"/>
            <a:ext cx="8384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Instructions/Question here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-11620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Question </a:t>
            </a:r>
            <a:r>
              <a:rPr lang="en-US" dirty="0" smtClean="0"/>
              <a:t>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18168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76" y="0"/>
            <a:ext cx="917257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2400" y="3488932"/>
            <a:ext cx="1155243" cy="1559318"/>
            <a:chOff x="3641271" y="933450"/>
            <a:chExt cx="1213758" cy="1638300"/>
          </a:xfrm>
        </p:grpSpPr>
        <p:pic>
          <p:nvPicPr>
            <p:cNvPr id="6156" name="Picture 12" descr="Image result for wax seal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1039" t="10909" r="21039" b="10909"/>
            <a:stretch/>
          </p:blipFill>
          <p:spPr bwMode="auto">
            <a:xfrm>
              <a:off x="3641271" y="933450"/>
              <a:ext cx="1213758" cy="163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6" name="Picture 22" descr="Image result for hogwarts crest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3905250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7772400" y="3452668"/>
            <a:ext cx="1219200" cy="1595582"/>
            <a:chOff x="950617" y="914400"/>
            <a:chExt cx="1280954" cy="1676400"/>
          </a:xfrm>
        </p:grpSpPr>
        <p:pic>
          <p:nvPicPr>
            <p:cNvPr id="13" name="Picture 12" descr="Image result for wax seal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436" t="10000" r="19436" b="10000"/>
            <a:stretch/>
          </p:blipFill>
          <p:spPr bwMode="auto">
            <a:xfrm>
              <a:off x="950617" y="914400"/>
              <a:ext cx="1280954" cy="167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2" descr="Image result for hogwarts crest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1248194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Image result for hand drawn lin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37551" b="45408" l="1000" r="98500">
                        <a14:foregroundMark x1="43214" y1="42653" x2="79429" y2="42857"/>
                        <a14:foregroundMark x1="45000" y1="41531" x2="23071" y2="41633"/>
                        <a14:foregroundMark x1="9571" y1="41531" x2="3500" y2="41531"/>
                        <a14:foregroundMark x1="29857" y1="42551" x2="41714" y2="42449"/>
                        <a14:foregroundMark x1="29500" y1="42551" x2="6214" y2="42959"/>
                        <a14:foregroundMark x1="21786" y1="41633" x2="11000" y2="41531"/>
                        <a14:foregroundMark x1="20643" y1="42245" x2="12571" y2="42245"/>
                        <a14:backgroundMark x1="9714" y1="42245" x2="9714" y2="42245"/>
                        <a14:backgroundMark x1="80500" y1="42245" x2="43000" y2="41939"/>
                        <a14:backgroundMark x1="41929" y1="42041" x2="29357" y2="42143"/>
                        <a14:backgroundMark x1="10857" y1="42143" x2="17214" y2="41939"/>
                        <a14:backgroundMark x1="17857" y1="41837" x2="19929" y2="41939"/>
                        <a14:backgroundMark x1="20500" y1="42347" x2="29143" y2="42245"/>
                        <a14:backgroundMark x1="3786" y1="41837" x2="6500" y2="41837"/>
                        <a14:backgroundMark x1="8571" y1="42143" x2="6857" y2="41735"/>
                        <a14:backgroundMark x1="4286" y1="42041" x2="3500" y2="41735"/>
                        <a14:backgroundMark x1="20071" y1="42347" x2="16714" y2="42551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763" b="53447"/>
          <a:stretch/>
        </p:blipFill>
        <p:spPr bwMode="auto">
          <a:xfrm>
            <a:off x="1143001" y="4324350"/>
            <a:ext cx="6779422" cy="45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1135" y="4009069"/>
            <a:ext cx="6265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Answer here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92766" y="242459"/>
            <a:ext cx="3619500" cy="1262491"/>
            <a:chOff x="2792766" y="242459"/>
            <a:chExt cx="3619500" cy="1262491"/>
          </a:xfrm>
        </p:grpSpPr>
        <p:pic>
          <p:nvPicPr>
            <p:cNvPr id="1034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89091"/>
            <a:stretch/>
          </p:blipFill>
          <p:spPr bwMode="auto">
            <a:xfrm>
              <a:off x="2792766" y="242459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0000" b="-909"/>
            <a:stretch/>
          </p:blipFill>
          <p:spPr bwMode="auto">
            <a:xfrm>
              <a:off x="2792766" y="1110100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371559" y="735509"/>
            <a:ext cx="8384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Instructions/Question here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-10858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Question </a:t>
            </a:r>
            <a:r>
              <a:rPr lang="en-US" dirty="0" smtClean="0"/>
              <a:t>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84256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76" y="0"/>
            <a:ext cx="917257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2400" y="3488932"/>
            <a:ext cx="1155243" cy="1559318"/>
            <a:chOff x="3641271" y="933450"/>
            <a:chExt cx="1213758" cy="1638300"/>
          </a:xfrm>
        </p:grpSpPr>
        <p:pic>
          <p:nvPicPr>
            <p:cNvPr id="6156" name="Picture 12" descr="Image result for wax seal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1039" t="10909" r="21039" b="10909"/>
            <a:stretch/>
          </p:blipFill>
          <p:spPr bwMode="auto">
            <a:xfrm>
              <a:off x="3641271" y="933450"/>
              <a:ext cx="1213758" cy="163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6" name="Picture 22" descr="Image result for hogwarts crest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3905250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7772400" y="3452668"/>
            <a:ext cx="1219200" cy="1595582"/>
            <a:chOff x="950617" y="914400"/>
            <a:chExt cx="1280954" cy="1676400"/>
          </a:xfrm>
        </p:grpSpPr>
        <p:pic>
          <p:nvPicPr>
            <p:cNvPr id="13" name="Picture 12" descr="Image result for wax seal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436" t="10000" r="19436" b="10000"/>
            <a:stretch/>
          </p:blipFill>
          <p:spPr bwMode="auto">
            <a:xfrm>
              <a:off x="950617" y="914400"/>
              <a:ext cx="1280954" cy="167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2" descr="Image result for hogwarts crest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1248194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Image result for hand drawn lin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37551" b="45408" l="1000" r="98500">
                        <a14:foregroundMark x1="43214" y1="42653" x2="79429" y2="42857"/>
                        <a14:foregroundMark x1="45000" y1="41531" x2="23071" y2="41633"/>
                        <a14:foregroundMark x1="9571" y1="41531" x2="3500" y2="41531"/>
                        <a14:foregroundMark x1="29857" y1="42551" x2="41714" y2="42449"/>
                        <a14:foregroundMark x1="29500" y1="42551" x2="6214" y2="42959"/>
                        <a14:foregroundMark x1="21786" y1="41633" x2="11000" y2="41531"/>
                        <a14:foregroundMark x1="20643" y1="42245" x2="12571" y2="42245"/>
                        <a14:backgroundMark x1="9714" y1="42245" x2="9714" y2="42245"/>
                        <a14:backgroundMark x1="80500" y1="42245" x2="43000" y2="41939"/>
                        <a14:backgroundMark x1="41929" y1="42041" x2="29357" y2="42143"/>
                        <a14:backgroundMark x1="10857" y1="42143" x2="17214" y2="41939"/>
                        <a14:backgroundMark x1="17857" y1="41837" x2="19929" y2="41939"/>
                        <a14:backgroundMark x1="20500" y1="42347" x2="29143" y2="42245"/>
                        <a14:backgroundMark x1="3786" y1="41837" x2="6500" y2="41837"/>
                        <a14:backgroundMark x1="8571" y1="42143" x2="6857" y2="41735"/>
                        <a14:backgroundMark x1="4286" y1="42041" x2="3500" y2="41735"/>
                        <a14:backgroundMark x1="20071" y1="42347" x2="16714" y2="42551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763" b="53447"/>
          <a:stretch/>
        </p:blipFill>
        <p:spPr bwMode="auto">
          <a:xfrm>
            <a:off x="1143001" y="4324350"/>
            <a:ext cx="6779422" cy="45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1135" y="4009069"/>
            <a:ext cx="6265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Answer here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92766" y="242459"/>
            <a:ext cx="3619500" cy="1262491"/>
            <a:chOff x="2792766" y="242459"/>
            <a:chExt cx="3619500" cy="1262491"/>
          </a:xfrm>
        </p:grpSpPr>
        <p:pic>
          <p:nvPicPr>
            <p:cNvPr id="1034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89091"/>
            <a:stretch/>
          </p:blipFill>
          <p:spPr bwMode="auto">
            <a:xfrm>
              <a:off x="2792766" y="242459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0000" b="-909"/>
            <a:stretch/>
          </p:blipFill>
          <p:spPr bwMode="auto">
            <a:xfrm>
              <a:off x="2792766" y="1110100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371559" y="735509"/>
            <a:ext cx="8384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Instructions/Question here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-10096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Question </a:t>
            </a:r>
            <a:r>
              <a:rPr lang="en-US" dirty="0" smtClean="0"/>
              <a:t>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61643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76" y="0"/>
            <a:ext cx="917257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2400" y="3488932"/>
            <a:ext cx="1155243" cy="1559318"/>
            <a:chOff x="3641271" y="933450"/>
            <a:chExt cx="1213758" cy="1638300"/>
          </a:xfrm>
        </p:grpSpPr>
        <p:pic>
          <p:nvPicPr>
            <p:cNvPr id="6156" name="Picture 12" descr="Image result for wax seal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1039" t="10909" r="21039" b="10909"/>
            <a:stretch/>
          </p:blipFill>
          <p:spPr bwMode="auto">
            <a:xfrm>
              <a:off x="3641271" y="933450"/>
              <a:ext cx="1213758" cy="163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6" name="Picture 22" descr="Image result for hogwarts crest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3905250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7772400" y="3452668"/>
            <a:ext cx="1219200" cy="1595582"/>
            <a:chOff x="950617" y="914400"/>
            <a:chExt cx="1280954" cy="1676400"/>
          </a:xfrm>
        </p:grpSpPr>
        <p:pic>
          <p:nvPicPr>
            <p:cNvPr id="13" name="Picture 12" descr="Image result for wax seal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436" t="10000" r="19436" b="10000"/>
            <a:stretch/>
          </p:blipFill>
          <p:spPr bwMode="auto">
            <a:xfrm>
              <a:off x="950617" y="914400"/>
              <a:ext cx="1280954" cy="167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2" descr="Image result for hogwarts crest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1248194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Image result for hand drawn lin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37551" b="45408" l="1000" r="98500">
                        <a14:foregroundMark x1="43214" y1="42653" x2="79429" y2="42857"/>
                        <a14:foregroundMark x1="45000" y1="41531" x2="23071" y2="41633"/>
                        <a14:foregroundMark x1="9571" y1="41531" x2="3500" y2="41531"/>
                        <a14:foregroundMark x1="29857" y1="42551" x2="41714" y2="42449"/>
                        <a14:foregroundMark x1="29500" y1="42551" x2="6214" y2="42959"/>
                        <a14:foregroundMark x1="21786" y1="41633" x2="11000" y2="41531"/>
                        <a14:foregroundMark x1="20643" y1="42245" x2="12571" y2="42245"/>
                        <a14:backgroundMark x1="9714" y1="42245" x2="9714" y2="42245"/>
                        <a14:backgroundMark x1="80500" y1="42245" x2="43000" y2="41939"/>
                        <a14:backgroundMark x1="41929" y1="42041" x2="29357" y2="42143"/>
                        <a14:backgroundMark x1="10857" y1="42143" x2="17214" y2="41939"/>
                        <a14:backgroundMark x1="17857" y1="41837" x2="19929" y2="41939"/>
                        <a14:backgroundMark x1="20500" y1="42347" x2="29143" y2="42245"/>
                        <a14:backgroundMark x1="3786" y1="41837" x2="6500" y2="41837"/>
                        <a14:backgroundMark x1="8571" y1="42143" x2="6857" y2="41735"/>
                        <a14:backgroundMark x1="4286" y1="42041" x2="3500" y2="41735"/>
                        <a14:backgroundMark x1="20071" y1="42347" x2="16714" y2="42551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763" b="53447"/>
          <a:stretch/>
        </p:blipFill>
        <p:spPr bwMode="auto">
          <a:xfrm>
            <a:off x="1143001" y="4324350"/>
            <a:ext cx="6779422" cy="45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1135" y="4009069"/>
            <a:ext cx="6265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Answer here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92766" y="242459"/>
            <a:ext cx="3619500" cy="1262491"/>
            <a:chOff x="2792766" y="242459"/>
            <a:chExt cx="3619500" cy="1262491"/>
          </a:xfrm>
        </p:grpSpPr>
        <p:pic>
          <p:nvPicPr>
            <p:cNvPr id="1034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89091"/>
            <a:stretch/>
          </p:blipFill>
          <p:spPr bwMode="auto">
            <a:xfrm>
              <a:off x="2792766" y="242459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0000" b="-909"/>
            <a:stretch/>
          </p:blipFill>
          <p:spPr bwMode="auto">
            <a:xfrm>
              <a:off x="2792766" y="1110100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371559" y="735509"/>
            <a:ext cx="8384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Instructions/Question here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-10858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Question </a:t>
            </a:r>
            <a:r>
              <a:rPr lang="en-US" dirty="0" smtClean="0"/>
              <a:t>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96832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76" y="0"/>
            <a:ext cx="917257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2400" y="3488932"/>
            <a:ext cx="1155243" cy="1559318"/>
            <a:chOff x="3641271" y="933450"/>
            <a:chExt cx="1213758" cy="1638300"/>
          </a:xfrm>
        </p:grpSpPr>
        <p:pic>
          <p:nvPicPr>
            <p:cNvPr id="6156" name="Picture 12" descr="Image result for wax seal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1039" t="10909" r="21039" b="10909"/>
            <a:stretch/>
          </p:blipFill>
          <p:spPr bwMode="auto">
            <a:xfrm>
              <a:off x="3641271" y="933450"/>
              <a:ext cx="1213758" cy="163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6" name="Picture 22" descr="Image result for hogwarts crest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3905250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7772400" y="3452668"/>
            <a:ext cx="1219200" cy="1595582"/>
            <a:chOff x="950617" y="914400"/>
            <a:chExt cx="1280954" cy="1676400"/>
          </a:xfrm>
        </p:grpSpPr>
        <p:pic>
          <p:nvPicPr>
            <p:cNvPr id="13" name="Picture 12" descr="Image result for wax seal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436" t="10000" r="19436" b="10000"/>
            <a:stretch/>
          </p:blipFill>
          <p:spPr bwMode="auto">
            <a:xfrm>
              <a:off x="950617" y="914400"/>
              <a:ext cx="1280954" cy="167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2" descr="Image result for hogwarts crest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1248194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Image result for hand drawn lin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37551" b="45408" l="1000" r="98500">
                        <a14:foregroundMark x1="43214" y1="42653" x2="79429" y2="42857"/>
                        <a14:foregroundMark x1="45000" y1="41531" x2="23071" y2="41633"/>
                        <a14:foregroundMark x1="9571" y1="41531" x2="3500" y2="41531"/>
                        <a14:foregroundMark x1="29857" y1="42551" x2="41714" y2="42449"/>
                        <a14:foregroundMark x1="29500" y1="42551" x2="6214" y2="42959"/>
                        <a14:foregroundMark x1="21786" y1="41633" x2="11000" y2="41531"/>
                        <a14:foregroundMark x1="20643" y1="42245" x2="12571" y2="42245"/>
                        <a14:backgroundMark x1="9714" y1="42245" x2="9714" y2="42245"/>
                        <a14:backgroundMark x1="80500" y1="42245" x2="43000" y2="41939"/>
                        <a14:backgroundMark x1="41929" y1="42041" x2="29357" y2="42143"/>
                        <a14:backgroundMark x1="10857" y1="42143" x2="17214" y2="41939"/>
                        <a14:backgroundMark x1="17857" y1="41837" x2="19929" y2="41939"/>
                        <a14:backgroundMark x1="20500" y1="42347" x2="29143" y2="42245"/>
                        <a14:backgroundMark x1="3786" y1="41837" x2="6500" y2="41837"/>
                        <a14:backgroundMark x1="8571" y1="42143" x2="6857" y2="41735"/>
                        <a14:backgroundMark x1="4286" y1="42041" x2="3500" y2="41735"/>
                        <a14:backgroundMark x1="20071" y1="42347" x2="16714" y2="42551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763" b="53447"/>
          <a:stretch/>
        </p:blipFill>
        <p:spPr bwMode="auto">
          <a:xfrm>
            <a:off x="1143001" y="4324350"/>
            <a:ext cx="6779422" cy="45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1135" y="4009069"/>
            <a:ext cx="6265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Answer here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92766" y="242459"/>
            <a:ext cx="3619500" cy="1262491"/>
            <a:chOff x="2792766" y="242459"/>
            <a:chExt cx="3619500" cy="1262491"/>
          </a:xfrm>
        </p:grpSpPr>
        <p:pic>
          <p:nvPicPr>
            <p:cNvPr id="1034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89091"/>
            <a:stretch/>
          </p:blipFill>
          <p:spPr bwMode="auto">
            <a:xfrm>
              <a:off x="2792766" y="242459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0000" b="-909"/>
            <a:stretch/>
          </p:blipFill>
          <p:spPr bwMode="auto">
            <a:xfrm>
              <a:off x="2792766" y="1110100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371559" y="735509"/>
            <a:ext cx="8384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Instructions/Question here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-10858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Question </a:t>
            </a:r>
            <a:r>
              <a:rPr lang="en-US" dirty="0" smtClean="0"/>
              <a:t>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74636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76" y="0"/>
            <a:ext cx="917257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2400" y="3488932"/>
            <a:ext cx="1155243" cy="1559318"/>
            <a:chOff x="3641271" y="933450"/>
            <a:chExt cx="1213758" cy="1638300"/>
          </a:xfrm>
        </p:grpSpPr>
        <p:pic>
          <p:nvPicPr>
            <p:cNvPr id="6156" name="Picture 12" descr="Image result for wax seal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1039" t="10909" r="21039" b="10909"/>
            <a:stretch/>
          </p:blipFill>
          <p:spPr bwMode="auto">
            <a:xfrm>
              <a:off x="3641271" y="933450"/>
              <a:ext cx="1213758" cy="163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6" name="Picture 22" descr="Image result for hogwarts crest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3905250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7772400" y="3452668"/>
            <a:ext cx="1219200" cy="1595582"/>
            <a:chOff x="950617" y="914400"/>
            <a:chExt cx="1280954" cy="1676400"/>
          </a:xfrm>
        </p:grpSpPr>
        <p:pic>
          <p:nvPicPr>
            <p:cNvPr id="13" name="Picture 12" descr="Image result for wax seal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436" t="10000" r="19436" b="10000"/>
            <a:stretch/>
          </p:blipFill>
          <p:spPr bwMode="auto">
            <a:xfrm>
              <a:off x="950617" y="914400"/>
              <a:ext cx="1280954" cy="167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2" descr="Image result for hogwarts crest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1248194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Image result for hand drawn lin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37551" b="45408" l="1000" r="98500">
                        <a14:foregroundMark x1="43214" y1="42653" x2="79429" y2="42857"/>
                        <a14:foregroundMark x1="45000" y1="41531" x2="23071" y2="41633"/>
                        <a14:foregroundMark x1="9571" y1="41531" x2="3500" y2="41531"/>
                        <a14:foregroundMark x1="29857" y1="42551" x2="41714" y2="42449"/>
                        <a14:foregroundMark x1="29500" y1="42551" x2="6214" y2="42959"/>
                        <a14:foregroundMark x1="21786" y1="41633" x2="11000" y2="41531"/>
                        <a14:foregroundMark x1="20643" y1="42245" x2="12571" y2="42245"/>
                        <a14:backgroundMark x1="9714" y1="42245" x2="9714" y2="42245"/>
                        <a14:backgroundMark x1="80500" y1="42245" x2="43000" y2="41939"/>
                        <a14:backgroundMark x1="41929" y1="42041" x2="29357" y2="42143"/>
                        <a14:backgroundMark x1="10857" y1="42143" x2="17214" y2="41939"/>
                        <a14:backgroundMark x1="17857" y1="41837" x2="19929" y2="41939"/>
                        <a14:backgroundMark x1="20500" y1="42347" x2="29143" y2="42245"/>
                        <a14:backgroundMark x1="3786" y1="41837" x2="6500" y2="41837"/>
                        <a14:backgroundMark x1="8571" y1="42143" x2="6857" y2="41735"/>
                        <a14:backgroundMark x1="4286" y1="42041" x2="3500" y2="41735"/>
                        <a14:backgroundMark x1="20071" y1="42347" x2="16714" y2="42551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763" b="53447"/>
          <a:stretch/>
        </p:blipFill>
        <p:spPr bwMode="auto">
          <a:xfrm>
            <a:off x="1143001" y="4324350"/>
            <a:ext cx="6779422" cy="45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1135" y="4009069"/>
            <a:ext cx="6265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Answer here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92766" y="242459"/>
            <a:ext cx="3619500" cy="1262491"/>
            <a:chOff x="2792766" y="242459"/>
            <a:chExt cx="3619500" cy="1262491"/>
          </a:xfrm>
        </p:grpSpPr>
        <p:pic>
          <p:nvPicPr>
            <p:cNvPr id="1034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89091"/>
            <a:stretch/>
          </p:blipFill>
          <p:spPr bwMode="auto">
            <a:xfrm>
              <a:off x="2792766" y="242459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0000" b="-909"/>
            <a:stretch/>
          </p:blipFill>
          <p:spPr bwMode="auto">
            <a:xfrm>
              <a:off x="2792766" y="1110100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371559" y="735509"/>
            <a:ext cx="8384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Instructions/Question here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-11620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Question </a:t>
            </a:r>
            <a:r>
              <a:rPr lang="en-US" dirty="0" smtClean="0"/>
              <a:t>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94163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76" y="0"/>
            <a:ext cx="917257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hogwart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1424" y="380741"/>
            <a:ext cx="1552576" cy="140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4312" y="2133341"/>
            <a:ext cx="8243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quiline" panose="00000400000000000000" pitchFamily="2" charset="0"/>
              </a:rPr>
              <a:t>Dear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quiline" panose="00000400000000000000" pitchFamily="2" charset="0"/>
              </a:rPr>
              <a:t>S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quiline" panose="00000400000000000000" pitchFamily="2" charset="0"/>
              </a:rPr>
              <a:t>tudents of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quiline" panose="00000400000000000000" pitchFamily="2" charset="0"/>
              </a:rPr>
              <a:t> 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quiline" panose="00000400000000000000" pitchFamily="2" charset="0"/>
              </a:rPr>
              <a:t>(</a:t>
            </a:r>
            <a:r>
              <a:rPr lang="en-US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quiline" panose="00000400000000000000" pitchFamily="2" charset="0"/>
              </a:rPr>
              <a:t>Kyunghee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quiline" panose="00000400000000000000" pitchFamily="2" charset="0"/>
              </a:rPr>
              <a:t> </a:t>
            </a:r>
            <a:r>
              <a:rPr lang="en-US" sz="24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Aquiline" panose="00000400000000000000" pitchFamily="2" charset="0"/>
              </a:rPr>
              <a:t>Elementary School),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quiline" panose="000004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2912" y="2514341"/>
            <a:ext cx="853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quiline" panose="00000400000000000000" pitchFamily="2" charset="0"/>
              </a:rPr>
              <a:t>We are pleased to inform you that you have been accepted at </a:t>
            </a:r>
            <a:r>
              <a:rPr lang="en-US" sz="2400" spc="-2000" dirty="0">
                <a:solidFill>
                  <a:schemeClr val="tx1">
                    <a:lumMod val="85000"/>
                    <a:lumOff val="15000"/>
                  </a:schemeClr>
                </a:solidFill>
                <a:latin typeface="Aquiline" panose="00000400000000000000" pitchFamily="2" charset="0"/>
              </a:rPr>
              <a:t>H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quiline" panose="00000400000000000000" pitchFamily="2" charset="0"/>
              </a:rPr>
              <a:t>ogwarts School of </a:t>
            </a:r>
          </a:p>
          <a:p>
            <a:pPr>
              <a:lnSpc>
                <a:spcPts val="3200"/>
              </a:lnSpc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quiline" panose="00000400000000000000" pitchFamily="2" charset="0"/>
              </a:rPr>
              <a:t>Witchcraft and Wizardry. Your English journey begins now. We await to see </a:t>
            </a:r>
          </a:p>
          <a:p>
            <a:pPr>
              <a:lnSpc>
                <a:spcPts val="3200"/>
              </a:lnSpc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quiline" panose="00000400000000000000" pitchFamily="2" charset="0"/>
              </a:rPr>
              <a:t>which of you will become the top of your class by the end of this game.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Aquiline" panose="000004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7000" y="3962141"/>
            <a:ext cx="1395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quiline" panose="00000400000000000000" pitchFamily="2" charset="0"/>
              </a:rPr>
              <a:t>Sincerely,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Aquiline" panose="00000400000000000000" pitchFamily="2" charset="0"/>
            </a:endParaRPr>
          </a:p>
        </p:txBody>
      </p:sp>
      <p:pic>
        <p:nvPicPr>
          <p:cNvPr id="2054" name="Picture 6" descr="Image result for minerva mcgonagall signature"/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7025" y="4265067"/>
            <a:ext cx="2390775" cy="74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95599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uiExpand="1" build="p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76" y="0"/>
            <a:ext cx="917257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2400" y="3488932"/>
            <a:ext cx="1155243" cy="1559318"/>
            <a:chOff x="3641271" y="933450"/>
            <a:chExt cx="1213758" cy="1638300"/>
          </a:xfrm>
        </p:grpSpPr>
        <p:pic>
          <p:nvPicPr>
            <p:cNvPr id="6156" name="Picture 12" descr="Image result for wax seal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1039" t="10909" r="21039" b="10909"/>
            <a:stretch/>
          </p:blipFill>
          <p:spPr bwMode="auto">
            <a:xfrm>
              <a:off x="3641271" y="933450"/>
              <a:ext cx="1213758" cy="163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6" name="Picture 22" descr="Image result for hogwarts crest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3905250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7772400" y="3452668"/>
            <a:ext cx="1219200" cy="1595582"/>
            <a:chOff x="950617" y="914400"/>
            <a:chExt cx="1280954" cy="1676400"/>
          </a:xfrm>
        </p:grpSpPr>
        <p:pic>
          <p:nvPicPr>
            <p:cNvPr id="13" name="Picture 12" descr="Image result for wax seal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436" t="10000" r="19436" b="10000"/>
            <a:stretch/>
          </p:blipFill>
          <p:spPr bwMode="auto">
            <a:xfrm>
              <a:off x="950617" y="914400"/>
              <a:ext cx="1280954" cy="167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2" descr="Image result for hogwarts crest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1248194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Image result for hand drawn lin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37551" b="45408" l="1000" r="98500">
                        <a14:foregroundMark x1="43214" y1="42653" x2="79429" y2="42857"/>
                        <a14:foregroundMark x1="45000" y1="41531" x2="23071" y2="41633"/>
                        <a14:foregroundMark x1="9571" y1="41531" x2="3500" y2="41531"/>
                        <a14:foregroundMark x1="29857" y1="42551" x2="41714" y2="42449"/>
                        <a14:foregroundMark x1="29500" y1="42551" x2="6214" y2="42959"/>
                        <a14:foregroundMark x1="21786" y1="41633" x2="11000" y2="41531"/>
                        <a14:foregroundMark x1="20643" y1="42245" x2="12571" y2="42245"/>
                        <a14:backgroundMark x1="9714" y1="42245" x2="9714" y2="42245"/>
                        <a14:backgroundMark x1="80500" y1="42245" x2="43000" y2="41939"/>
                        <a14:backgroundMark x1="41929" y1="42041" x2="29357" y2="42143"/>
                        <a14:backgroundMark x1="10857" y1="42143" x2="17214" y2="41939"/>
                        <a14:backgroundMark x1="17857" y1="41837" x2="19929" y2="41939"/>
                        <a14:backgroundMark x1="20500" y1="42347" x2="29143" y2="42245"/>
                        <a14:backgroundMark x1="3786" y1="41837" x2="6500" y2="41837"/>
                        <a14:backgroundMark x1="8571" y1="42143" x2="6857" y2="41735"/>
                        <a14:backgroundMark x1="4286" y1="42041" x2="3500" y2="41735"/>
                        <a14:backgroundMark x1="20071" y1="42347" x2="16714" y2="42551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763" b="53447"/>
          <a:stretch/>
        </p:blipFill>
        <p:spPr bwMode="auto">
          <a:xfrm>
            <a:off x="1143001" y="4324350"/>
            <a:ext cx="6779422" cy="45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1135" y="4009069"/>
            <a:ext cx="6265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Answer here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92766" y="242459"/>
            <a:ext cx="3619500" cy="1262491"/>
            <a:chOff x="2792766" y="242459"/>
            <a:chExt cx="3619500" cy="1262491"/>
          </a:xfrm>
        </p:grpSpPr>
        <p:pic>
          <p:nvPicPr>
            <p:cNvPr id="1034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89091"/>
            <a:stretch/>
          </p:blipFill>
          <p:spPr bwMode="auto">
            <a:xfrm>
              <a:off x="2792766" y="242459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0000" b="-909"/>
            <a:stretch/>
          </p:blipFill>
          <p:spPr bwMode="auto">
            <a:xfrm>
              <a:off x="2792766" y="1110100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371559" y="735509"/>
            <a:ext cx="8384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Instructions/Question here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-10858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Question </a:t>
            </a:r>
            <a:r>
              <a:rPr lang="en-US" dirty="0" smtClean="0"/>
              <a:t>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03664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76" y="0"/>
            <a:ext cx="917257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2400" y="3488932"/>
            <a:ext cx="1155243" cy="1559318"/>
            <a:chOff x="3641271" y="933450"/>
            <a:chExt cx="1213758" cy="1638300"/>
          </a:xfrm>
        </p:grpSpPr>
        <p:pic>
          <p:nvPicPr>
            <p:cNvPr id="6156" name="Picture 12" descr="Image result for wax seal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1039" t="10909" r="21039" b="10909"/>
            <a:stretch/>
          </p:blipFill>
          <p:spPr bwMode="auto">
            <a:xfrm>
              <a:off x="3641271" y="933450"/>
              <a:ext cx="1213758" cy="163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6" name="Picture 22" descr="Image result for hogwarts crest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3905250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7772400" y="3452668"/>
            <a:ext cx="1219200" cy="1595582"/>
            <a:chOff x="950617" y="914400"/>
            <a:chExt cx="1280954" cy="1676400"/>
          </a:xfrm>
        </p:grpSpPr>
        <p:pic>
          <p:nvPicPr>
            <p:cNvPr id="13" name="Picture 12" descr="Image result for wax seal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436" t="10000" r="19436" b="10000"/>
            <a:stretch/>
          </p:blipFill>
          <p:spPr bwMode="auto">
            <a:xfrm>
              <a:off x="950617" y="914400"/>
              <a:ext cx="1280954" cy="167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2" descr="Image result for hogwarts crest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1248194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Image result for hand drawn lin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37551" b="45408" l="1000" r="98500">
                        <a14:foregroundMark x1="43214" y1="42653" x2="79429" y2="42857"/>
                        <a14:foregroundMark x1="45000" y1="41531" x2="23071" y2="41633"/>
                        <a14:foregroundMark x1="9571" y1="41531" x2="3500" y2="41531"/>
                        <a14:foregroundMark x1="29857" y1="42551" x2="41714" y2="42449"/>
                        <a14:foregroundMark x1="29500" y1="42551" x2="6214" y2="42959"/>
                        <a14:foregroundMark x1="21786" y1="41633" x2="11000" y2="41531"/>
                        <a14:foregroundMark x1="20643" y1="42245" x2="12571" y2="42245"/>
                        <a14:backgroundMark x1="9714" y1="42245" x2="9714" y2="42245"/>
                        <a14:backgroundMark x1="80500" y1="42245" x2="43000" y2="41939"/>
                        <a14:backgroundMark x1="41929" y1="42041" x2="29357" y2="42143"/>
                        <a14:backgroundMark x1="10857" y1="42143" x2="17214" y2="41939"/>
                        <a14:backgroundMark x1="17857" y1="41837" x2="19929" y2="41939"/>
                        <a14:backgroundMark x1="20500" y1="42347" x2="29143" y2="42245"/>
                        <a14:backgroundMark x1="3786" y1="41837" x2="6500" y2="41837"/>
                        <a14:backgroundMark x1="8571" y1="42143" x2="6857" y2="41735"/>
                        <a14:backgroundMark x1="4286" y1="42041" x2="3500" y2="41735"/>
                        <a14:backgroundMark x1="20071" y1="42347" x2="16714" y2="42551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763" b="53447"/>
          <a:stretch/>
        </p:blipFill>
        <p:spPr bwMode="auto">
          <a:xfrm>
            <a:off x="1143001" y="4324350"/>
            <a:ext cx="6779422" cy="45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1135" y="4009069"/>
            <a:ext cx="6265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Answer here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92766" y="242459"/>
            <a:ext cx="3619500" cy="1262491"/>
            <a:chOff x="2792766" y="242459"/>
            <a:chExt cx="3619500" cy="1262491"/>
          </a:xfrm>
        </p:grpSpPr>
        <p:pic>
          <p:nvPicPr>
            <p:cNvPr id="1034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89091"/>
            <a:stretch/>
          </p:blipFill>
          <p:spPr bwMode="auto">
            <a:xfrm>
              <a:off x="2792766" y="242459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0000" b="-909"/>
            <a:stretch/>
          </p:blipFill>
          <p:spPr bwMode="auto">
            <a:xfrm>
              <a:off x="2792766" y="1110100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371559" y="735509"/>
            <a:ext cx="8384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Instructions/Question here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-10096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Question </a:t>
            </a:r>
            <a:r>
              <a:rPr lang="en-US" dirty="0" smtClean="0"/>
              <a:t>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36723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76" y="0"/>
            <a:ext cx="917257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2400" y="3488932"/>
            <a:ext cx="1155243" cy="1559318"/>
            <a:chOff x="3641271" y="933450"/>
            <a:chExt cx="1213758" cy="1638300"/>
          </a:xfrm>
        </p:grpSpPr>
        <p:pic>
          <p:nvPicPr>
            <p:cNvPr id="6156" name="Picture 12" descr="Image result for wax seal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1039" t="10909" r="21039" b="10909"/>
            <a:stretch/>
          </p:blipFill>
          <p:spPr bwMode="auto">
            <a:xfrm>
              <a:off x="3641271" y="933450"/>
              <a:ext cx="1213758" cy="163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6" name="Picture 22" descr="Image result for hogwarts crest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3905250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7772400" y="3452668"/>
            <a:ext cx="1219200" cy="1595582"/>
            <a:chOff x="950617" y="914400"/>
            <a:chExt cx="1280954" cy="1676400"/>
          </a:xfrm>
        </p:grpSpPr>
        <p:pic>
          <p:nvPicPr>
            <p:cNvPr id="13" name="Picture 12" descr="Image result for wax seal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436" t="10000" r="19436" b="10000"/>
            <a:stretch/>
          </p:blipFill>
          <p:spPr bwMode="auto">
            <a:xfrm>
              <a:off x="950617" y="914400"/>
              <a:ext cx="1280954" cy="167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2" descr="Image result for hogwarts crest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1248194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Image result for hand drawn lin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37551" b="45408" l="1000" r="98500">
                        <a14:foregroundMark x1="43214" y1="42653" x2="79429" y2="42857"/>
                        <a14:foregroundMark x1="45000" y1="41531" x2="23071" y2="41633"/>
                        <a14:foregroundMark x1="9571" y1="41531" x2="3500" y2="41531"/>
                        <a14:foregroundMark x1="29857" y1="42551" x2="41714" y2="42449"/>
                        <a14:foregroundMark x1="29500" y1="42551" x2="6214" y2="42959"/>
                        <a14:foregroundMark x1="21786" y1="41633" x2="11000" y2="41531"/>
                        <a14:foregroundMark x1="20643" y1="42245" x2="12571" y2="42245"/>
                        <a14:backgroundMark x1="9714" y1="42245" x2="9714" y2="42245"/>
                        <a14:backgroundMark x1="80500" y1="42245" x2="43000" y2="41939"/>
                        <a14:backgroundMark x1="41929" y1="42041" x2="29357" y2="42143"/>
                        <a14:backgroundMark x1="10857" y1="42143" x2="17214" y2="41939"/>
                        <a14:backgroundMark x1="17857" y1="41837" x2="19929" y2="41939"/>
                        <a14:backgroundMark x1="20500" y1="42347" x2="29143" y2="42245"/>
                        <a14:backgroundMark x1="3786" y1="41837" x2="6500" y2="41837"/>
                        <a14:backgroundMark x1="8571" y1="42143" x2="6857" y2="41735"/>
                        <a14:backgroundMark x1="4286" y1="42041" x2="3500" y2="41735"/>
                        <a14:backgroundMark x1="20071" y1="42347" x2="16714" y2="42551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763" b="53447"/>
          <a:stretch/>
        </p:blipFill>
        <p:spPr bwMode="auto">
          <a:xfrm>
            <a:off x="1143001" y="4324350"/>
            <a:ext cx="6779422" cy="45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1135" y="4009069"/>
            <a:ext cx="6265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Answer here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92766" y="242459"/>
            <a:ext cx="3619500" cy="1262491"/>
            <a:chOff x="2792766" y="242459"/>
            <a:chExt cx="3619500" cy="1262491"/>
          </a:xfrm>
        </p:grpSpPr>
        <p:pic>
          <p:nvPicPr>
            <p:cNvPr id="1034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89091"/>
            <a:stretch/>
          </p:blipFill>
          <p:spPr bwMode="auto">
            <a:xfrm>
              <a:off x="2792766" y="242459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0000" b="-909"/>
            <a:stretch/>
          </p:blipFill>
          <p:spPr bwMode="auto">
            <a:xfrm>
              <a:off x="2792766" y="1110100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371559" y="735509"/>
            <a:ext cx="8384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Instructions/Question here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-10858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Question </a:t>
            </a:r>
            <a:r>
              <a:rPr lang="en-US" dirty="0" smtClean="0"/>
              <a:t>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47785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76" y="0"/>
            <a:ext cx="917257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2400" y="3488932"/>
            <a:ext cx="1155243" cy="1559318"/>
            <a:chOff x="3641271" y="933450"/>
            <a:chExt cx="1213758" cy="1638300"/>
          </a:xfrm>
        </p:grpSpPr>
        <p:pic>
          <p:nvPicPr>
            <p:cNvPr id="6156" name="Picture 12" descr="Image result for wax seal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1039" t="10909" r="21039" b="10909"/>
            <a:stretch/>
          </p:blipFill>
          <p:spPr bwMode="auto">
            <a:xfrm>
              <a:off x="3641271" y="933450"/>
              <a:ext cx="1213758" cy="163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6" name="Picture 22" descr="Image result for hogwarts crest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3905250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7772400" y="3452668"/>
            <a:ext cx="1219200" cy="1595582"/>
            <a:chOff x="950617" y="914400"/>
            <a:chExt cx="1280954" cy="1676400"/>
          </a:xfrm>
        </p:grpSpPr>
        <p:pic>
          <p:nvPicPr>
            <p:cNvPr id="13" name="Picture 12" descr="Image result for wax seal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436" t="10000" r="19436" b="10000"/>
            <a:stretch/>
          </p:blipFill>
          <p:spPr bwMode="auto">
            <a:xfrm>
              <a:off x="950617" y="914400"/>
              <a:ext cx="1280954" cy="167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2" descr="Image result for hogwarts crest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1248194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Image result for hand drawn lin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37551" b="45408" l="1000" r="98500">
                        <a14:foregroundMark x1="43214" y1="42653" x2="79429" y2="42857"/>
                        <a14:foregroundMark x1="45000" y1="41531" x2="23071" y2="41633"/>
                        <a14:foregroundMark x1="9571" y1="41531" x2="3500" y2="41531"/>
                        <a14:foregroundMark x1="29857" y1="42551" x2="41714" y2="42449"/>
                        <a14:foregroundMark x1="29500" y1="42551" x2="6214" y2="42959"/>
                        <a14:foregroundMark x1="21786" y1="41633" x2="11000" y2="41531"/>
                        <a14:foregroundMark x1="20643" y1="42245" x2="12571" y2="42245"/>
                        <a14:backgroundMark x1="9714" y1="42245" x2="9714" y2="42245"/>
                        <a14:backgroundMark x1="80500" y1="42245" x2="43000" y2="41939"/>
                        <a14:backgroundMark x1="41929" y1="42041" x2="29357" y2="42143"/>
                        <a14:backgroundMark x1="10857" y1="42143" x2="17214" y2="41939"/>
                        <a14:backgroundMark x1="17857" y1="41837" x2="19929" y2="41939"/>
                        <a14:backgroundMark x1="20500" y1="42347" x2="29143" y2="42245"/>
                        <a14:backgroundMark x1="3786" y1="41837" x2="6500" y2="41837"/>
                        <a14:backgroundMark x1="8571" y1="42143" x2="6857" y2="41735"/>
                        <a14:backgroundMark x1="4286" y1="42041" x2="3500" y2="41735"/>
                        <a14:backgroundMark x1="20071" y1="42347" x2="16714" y2="42551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763" b="53447"/>
          <a:stretch/>
        </p:blipFill>
        <p:spPr bwMode="auto">
          <a:xfrm>
            <a:off x="1143001" y="4324350"/>
            <a:ext cx="6779422" cy="45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1135" y="4009069"/>
            <a:ext cx="6265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Answer here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92766" y="242459"/>
            <a:ext cx="3619500" cy="1262491"/>
            <a:chOff x="2792766" y="242459"/>
            <a:chExt cx="3619500" cy="1262491"/>
          </a:xfrm>
        </p:grpSpPr>
        <p:pic>
          <p:nvPicPr>
            <p:cNvPr id="1034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89091"/>
            <a:stretch/>
          </p:blipFill>
          <p:spPr bwMode="auto">
            <a:xfrm>
              <a:off x="2792766" y="242459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0000" b="-909"/>
            <a:stretch/>
          </p:blipFill>
          <p:spPr bwMode="auto">
            <a:xfrm>
              <a:off x="2792766" y="1110100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371559" y="735509"/>
            <a:ext cx="8384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Instructions/Question here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526177" y="-11620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Question </a:t>
            </a:r>
            <a:r>
              <a:rPr lang="en-US" dirty="0" smtClean="0"/>
              <a:t>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2570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76" y="0"/>
            <a:ext cx="917257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2400" y="3488932"/>
            <a:ext cx="1155243" cy="1559318"/>
            <a:chOff x="3641271" y="933450"/>
            <a:chExt cx="1213758" cy="1638300"/>
          </a:xfrm>
        </p:grpSpPr>
        <p:pic>
          <p:nvPicPr>
            <p:cNvPr id="6156" name="Picture 12" descr="Image result for wax seal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1039" t="10909" r="21039" b="10909"/>
            <a:stretch/>
          </p:blipFill>
          <p:spPr bwMode="auto">
            <a:xfrm>
              <a:off x="3641271" y="933450"/>
              <a:ext cx="1213758" cy="163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6" name="Picture 22" descr="Image result for hogwarts crest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3905250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7772400" y="3452668"/>
            <a:ext cx="1219200" cy="1595582"/>
            <a:chOff x="950617" y="914400"/>
            <a:chExt cx="1280954" cy="1676400"/>
          </a:xfrm>
        </p:grpSpPr>
        <p:pic>
          <p:nvPicPr>
            <p:cNvPr id="13" name="Picture 12" descr="Image result for wax seal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436" t="10000" r="19436" b="10000"/>
            <a:stretch/>
          </p:blipFill>
          <p:spPr bwMode="auto">
            <a:xfrm>
              <a:off x="950617" y="914400"/>
              <a:ext cx="1280954" cy="167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2" descr="Image result for hogwarts crest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1248194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Image result for hand drawn lin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37551" b="45408" l="1000" r="98500">
                        <a14:foregroundMark x1="43214" y1="42653" x2="79429" y2="42857"/>
                        <a14:foregroundMark x1="45000" y1="41531" x2="23071" y2="41633"/>
                        <a14:foregroundMark x1="9571" y1="41531" x2="3500" y2="41531"/>
                        <a14:foregroundMark x1="29857" y1="42551" x2="41714" y2="42449"/>
                        <a14:foregroundMark x1="29500" y1="42551" x2="6214" y2="42959"/>
                        <a14:foregroundMark x1="21786" y1="41633" x2="11000" y2="41531"/>
                        <a14:foregroundMark x1="20643" y1="42245" x2="12571" y2="42245"/>
                        <a14:backgroundMark x1="9714" y1="42245" x2="9714" y2="42245"/>
                        <a14:backgroundMark x1="80500" y1="42245" x2="43000" y2="41939"/>
                        <a14:backgroundMark x1="41929" y1="42041" x2="29357" y2="42143"/>
                        <a14:backgroundMark x1="10857" y1="42143" x2="17214" y2="41939"/>
                        <a14:backgroundMark x1="17857" y1="41837" x2="19929" y2="41939"/>
                        <a14:backgroundMark x1="20500" y1="42347" x2="29143" y2="42245"/>
                        <a14:backgroundMark x1="3786" y1="41837" x2="6500" y2="41837"/>
                        <a14:backgroundMark x1="8571" y1="42143" x2="6857" y2="41735"/>
                        <a14:backgroundMark x1="4286" y1="42041" x2="3500" y2="41735"/>
                        <a14:backgroundMark x1="20071" y1="42347" x2="16714" y2="42551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763" b="53447"/>
          <a:stretch/>
        </p:blipFill>
        <p:spPr bwMode="auto">
          <a:xfrm>
            <a:off x="1143001" y="4324350"/>
            <a:ext cx="6779422" cy="45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1135" y="4009069"/>
            <a:ext cx="6265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Answer here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92766" y="242459"/>
            <a:ext cx="3619500" cy="1262491"/>
            <a:chOff x="2792766" y="242459"/>
            <a:chExt cx="3619500" cy="1262491"/>
          </a:xfrm>
        </p:grpSpPr>
        <p:pic>
          <p:nvPicPr>
            <p:cNvPr id="1034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89091"/>
            <a:stretch/>
          </p:blipFill>
          <p:spPr bwMode="auto">
            <a:xfrm>
              <a:off x="2792766" y="242459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0000" b="-909"/>
            <a:stretch/>
          </p:blipFill>
          <p:spPr bwMode="auto">
            <a:xfrm>
              <a:off x="2792766" y="1110100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371559" y="735509"/>
            <a:ext cx="8384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Instructions/Question here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-10096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Question </a:t>
            </a:r>
            <a:r>
              <a:rPr lang="en-US" dirty="0" smtClean="0"/>
              <a:t>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47553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76" y="0"/>
            <a:ext cx="917257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2400" y="3488932"/>
            <a:ext cx="1155243" cy="1559318"/>
            <a:chOff x="3641271" y="933450"/>
            <a:chExt cx="1213758" cy="1638300"/>
          </a:xfrm>
        </p:grpSpPr>
        <p:pic>
          <p:nvPicPr>
            <p:cNvPr id="6156" name="Picture 12" descr="Image result for wax seal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1039" t="10909" r="21039" b="10909"/>
            <a:stretch/>
          </p:blipFill>
          <p:spPr bwMode="auto">
            <a:xfrm>
              <a:off x="3641271" y="933450"/>
              <a:ext cx="1213758" cy="163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6" name="Picture 22" descr="Image result for hogwarts crest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3905250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7772400" y="3452668"/>
            <a:ext cx="1219200" cy="1595582"/>
            <a:chOff x="950617" y="914400"/>
            <a:chExt cx="1280954" cy="1676400"/>
          </a:xfrm>
        </p:grpSpPr>
        <p:pic>
          <p:nvPicPr>
            <p:cNvPr id="13" name="Picture 12" descr="Image result for wax seal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436" t="10000" r="19436" b="10000"/>
            <a:stretch/>
          </p:blipFill>
          <p:spPr bwMode="auto">
            <a:xfrm>
              <a:off x="950617" y="914400"/>
              <a:ext cx="1280954" cy="167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2" descr="Image result for hogwarts crest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1248194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Image result for hand drawn lin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37551" b="45408" l="1000" r="98500">
                        <a14:foregroundMark x1="43214" y1="42653" x2="79429" y2="42857"/>
                        <a14:foregroundMark x1="45000" y1="41531" x2="23071" y2="41633"/>
                        <a14:foregroundMark x1="9571" y1="41531" x2="3500" y2="41531"/>
                        <a14:foregroundMark x1="29857" y1="42551" x2="41714" y2="42449"/>
                        <a14:foregroundMark x1="29500" y1="42551" x2="6214" y2="42959"/>
                        <a14:foregroundMark x1="21786" y1="41633" x2="11000" y2="41531"/>
                        <a14:foregroundMark x1="20643" y1="42245" x2="12571" y2="42245"/>
                        <a14:backgroundMark x1="9714" y1="42245" x2="9714" y2="42245"/>
                        <a14:backgroundMark x1="80500" y1="42245" x2="43000" y2="41939"/>
                        <a14:backgroundMark x1="41929" y1="42041" x2="29357" y2="42143"/>
                        <a14:backgroundMark x1="10857" y1="42143" x2="17214" y2="41939"/>
                        <a14:backgroundMark x1="17857" y1="41837" x2="19929" y2="41939"/>
                        <a14:backgroundMark x1="20500" y1="42347" x2="29143" y2="42245"/>
                        <a14:backgroundMark x1="3786" y1="41837" x2="6500" y2="41837"/>
                        <a14:backgroundMark x1="8571" y1="42143" x2="6857" y2="41735"/>
                        <a14:backgroundMark x1="4286" y1="42041" x2="3500" y2="41735"/>
                        <a14:backgroundMark x1="20071" y1="42347" x2="16714" y2="42551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763" b="53447"/>
          <a:stretch/>
        </p:blipFill>
        <p:spPr bwMode="auto">
          <a:xfrm>
            <a:off x="1143001" y="4324350"/>
            <a:ext cx="6779422" cy="45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1135" y="4009069"/>
            <a:ext cx="6265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Answer here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92766" y="242459"/>
            <a:ext cx="3619500" cy="1262491"/>
            <a:chOff x="2792766" y="242459"/>
            <a:chExt cx="3619500" cy="1262491"/>
          </a:xfrm>
        </p:grpSpPr>
        <p:pic>
          <p:nvPicPr>
            <p:cNvPr id="1034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89091"/>
            <a:stretch/>
          </p:blipFill>
          <p:spPr bwMode="auto">
            <a:xfrm>
              <a:off x="2792766" y="242459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0000" b="-909"/>
            <a:stretch/>
          </p:blipFill>
          <p:spPr bwMode="auto">
            <a:xfrm>
              <a:off x="2792766" y="1110100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371559" y="735509"/>
            <a:ext cx="8384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Instructions/Question here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-11620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Question </a:t>
            </a:r>
            <a:r>
              <a:rPr lang="en-US" dirty="0" smtClean="0"/>
              <a:t>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89867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76" y="0"/>
            <a:ext cx="917257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2400" y="3488932"/>
            <a:ext cx="1155243" cy="1559318"/>
            <a:chOff x="3641271" y="933450"/>
            <a:chExt cx="1213758" cy="1638300"/>
          </a:xfrm>
        </p:grpSpPr>
        <p:pic>
          <p:nvPicPr>
            <p:cNvPr id="6156" name="Picture 12" descr="Image result for wax seal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1039" t="10909" r="21039" b="10909"/>
            <a:stretch/>
          </p:blipFill>
          <p:spPr bwMode="auto">
            <a:xfrm>
              <a:off x="3641271" y="933450"/>
              <a:ext cx="1213758" cy="163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6" name="Picture 22" descr="Image result for hogwarts crest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3905250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7772400" y="3452668"/>
            <a:ext cx="1219200" cy="1595582"/>
            <a:chOff x="950617" y="914400"/>
            <a:chExt cx="1280954" cy="1676400"/>
          </a:xfrm>
        </p:grpSpPr>
        <p:pic>
          <p:nvPicPr>
            <p:cNvPr id="13" name="Picture 12" descr="Image result for wax seal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436" t="10000" r="19436" b="10000"/>
            <a:stretch/>
          </p:blipFill>
          <p:spPr bwMode="auto">
            <a:xfrm>
              <a:off x="950617" y="914400"/>
              <a:ext cx="1280954" cy="167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2" descr="Image result for hogwarts crest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1248194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Image result for hand drawn lin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37551" b="45408" l="1000" r="98500">
                        <a14:foregroundMark x1="43214" y1="42653" x2="79429" y2="42857"/>
                        <a14:foregroundMark x1="45000" y1="41531" x2="23071" y2="41633"/>
                        <a14:foregroundMark x1="9571" y1="41531" x2="3500" y2="41531"/>
                        <a14:foregroundMark x1="29857" y1="42551" x2="41714" y2="42449"/>
                        <a14:foregroundMark x1="29500" y1="42551" x2="6214" y2="42959"/>
                        <a14:foregroundMark x1="21786" y1="41633" x2="11000" y2="41531"/>
                        <a14:foregroundMark x1="20643" y1="42245" x2="12571" y2="42245"/>
                        <a14:backgroundMark x1="9714" y1="42245" x2="9714" y2="42245"/>
                        <a14:backgroundMark x1="80500" y1="42245" x2="43000" y2="41939"/>
                        <a14:backgroundMark x1="41929" y1="42041" x2="29357" y2="42143"/>
                        <a14:backgroundMark x1="10857" y1="42143" x2="17214" y2="41939"/>
                        <a14:backgroundMark x1="17857" y1="41837" x2="19929" y2="41939"/>
                        <a14:backgroundMark x1="20500" y1="42347" x2="29143" y2="42245"/>
                        <a14:backgroundMark x1="3786" y1="41837" x2="6500" y2="41837"/>
                        <a14:backgroundMark x1="8571" y1="42143" x2="6857" y2="41735"/>
                        <a14:backgroundMark x1="4286" y1="42041" x2="3500" y2="41735"/>
                        <a14:backgroundMark x1="20071" y1="42347" x2="16714" y2="42551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763" b="53447"/>
          <a:stretch/>
        </p:blipFill>
        <p:spPr bwMode="auto">
          <a:xfrm>
            <a:off x="1143001" y="4324350"/>
            <a:ext cx="6779422" cy="45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1135" y="4009069"/>
            <a:ext cx="6265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Answer here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92766" y="242459"/>
            <a:ext cx="3619500" cy="1262491"/>
            <a:chOff x="2792766" y="242459"/>
            <a:chExt cx="3619500" cy="1262491"/>
          </a:xfrm>
        </p:grpSpPr>
        <p:pic>
          <p:nvPicPr>
            <p:cNvPr id="1034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89091"/>
            <a:stretch/>
          </p:blipFill>
          <p:spPr bwMode="auto">
            <a:xfrm>
              <a:off x="2792766" y="242459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0000" b="-909"/>
            <a:stretch/>
          </p:blipFill>
          <p:spPr bwMode="auto">
            <a:xfrm>
              <a:off x="2792766" y="1110100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371559" y="735509"/>
            <a:ext cx="8384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Instructions/Question here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-10858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Question </a:t>
            </a:r>
            <a:r>
              <a:rPr lang="en-US" dirty="0" smtClean="0"/>
              <a:t>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61222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76" y="0"/>
            <a:ext cx="917257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2400" y="3488932"/>
            <a:ext cx="1155243" cy="1559318"/>
            <a:chOff x="3641271" y="933450"/>
            <a:chExt cx="1213758" cy="1638300"/>
          </a:xfrm>
        </p:grpSpPr>
        <p:pic>
          <p:nvPicPr>
            <p:cNvPr id="6156" name="Picture 12" descr="Image result for wax seal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1039" t="10909" r="21039" b="10909"/>
            <a:stretch/>
          </p:blipFill>
          <p:spPr bwMode="auto">
            <a:xfrm>
              <a:off x="3641271" y="933450"/>
              <a:ext cx="1213758" cy="163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6" name="Picture 22" descr="Image result for hogwarts crest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3905250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7772400" y="3452668"/>
            <a:ext cx="1219200" cy="1595582"/>
            <a:chOff x="950617" y="914400"/>
            <a:chExt cx="1280954" cy="1676400"/>
          </a:xfrm>
        </p:grpSpPr>
        <p:pic>
          <p:nvPicPr>
            <p:cNvPr id="13" name="Picture 12" descr="Image result for wax seal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436" t="10000" r="19436" b="10000"/>
            <a:stretch/>
          </p:blipFill>
          <p:spPr bwMode="auto">
            <a:xfrm>
              <a:off x="950617" y="914400"/>
              <a:ext cx="1280954" cy="167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2" descr="Image result for hogwarts crest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1248194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Image result for hand drawn lin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37551" b="45408" l="1000" r="98500">
                        <a14:foregroundMark x1="43214" y1="42653" x2="79429" y2="42857"/>
                        <a14:foregroundMark x1="45000" y1="41531" x2="23071" y2="41633"/>
                        <a14:foregroundMark x1="9571" y1="41531" x2="3500" y2="41531"/>
                        <a14:foregroundMark x1="29857" y1="42551" x2="41714" y2="42449"/>
                        <a14:foregroundMark x1="29500" y1="42551" x2="6214" y2="42959"/>
                        <a14:foregroundMark x1="21786" y1="41633" x2="11000" y2="41531"/>
                        <a14:foregroundMark x1="20643" y1="42245" x2="12571" y2="42245"/>
                        <a14:backgroundMark x1="9714" y1="42245" x2="9714" y2="42245"/>
                        <a14:backgroundMark x1="80500" y1="42245" x2="43000" y2="41939"/>
                        <a14:backgroundMark x1="41929" y1="42041" x2="29357" y2="42143"/>
                        <a14:backgroundMark x1="10857" y1="42143" x2="17214" y2="41939"/>
                        <a14:backgroundMark x1="17857" y1="41837" x2="19929" y2="41939"/>
                        <a14:backgroundMark x1="20500" y1="42347" x2="29143" y2="42245"/>
                        <a14:backgroundMark x1="3786" y1="41837" x2="6500" y2="41837"/>
                        <a14:backgroundMark x1="8571" y1="42143" x2="6857" y2="41735"/>
                        <a14:backgroundMark x1="4286" y1="42041" x2="3500" y2="41735"/>
                        <a14:backgroundMark x1="20071" y1="42347" x2="16714" y2="42551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763" b="53447"/>
          <a:stretch/>
        </p:blipFill>
        <p:spPr bwMode="auto">
          <a:xfrm>
            <a:off x="1143001" y="4324350"/>
            <a:ext cx="6779422" cy="45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1135" y="4009069"/>
            <a:ext cx="6265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Answer here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92766" y="242459"/>
            <a:ext cx="3619500" cy="1262491"/>
            <a:chOff x="2792766" y="242459"/>
            <a:chExt cx="3619500" cy="1262491"/>
          </a:xfrm>
        </p:grpSpPr>
        <p:pic>
          <p:nvPicPr>
            <p:cNvPr id="1034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89091"/>
            <a:stretch/>
          </p:blipFill>
          <p:spPr bwMode="auto">
            <a:xfrm>
              <a:off x="2792766" y="242459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0000" b="-909"/>
            <a:stretch/>
          </p:blipFill>
          <p:spPr bwMode="auto">
            <a:xfrm>
              <a:off x="2792766" y="1110100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371559" y="735509"/>
            <a:ext cx="8384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Instructions/Question here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-10096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Question </a:t>
            </a:r>
            <a:r>
              <a:rPr lang="en-US" dirty="0" smtClean="0"/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42087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potions clas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snap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464"/>
          <a:stretch/>
        </p:blipFill>
        <p:spPr bwMode="auto">
          <a:xfrm>
            <a:off x="0" y="-24804"/>
            <a:ext cx="2676526" cy="516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cauldro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7386"/>
          <a:stretch/>
        </p:blipFill>
        <p:spPr bwMode="auto">
          <a:xfrm>
            <a:off x="3733800" y="3714750"/>
            <a:ext cx="3427582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716268" y="285750"/>
            <a:ext cx="7122932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80"/>
              </a:lnSpc>
            </a:pPr>
            <a:r>
              <a:rPr lang="en-US" sz="2400" b="1" dirty="0" smtClean="0">
                <a:solidFill>
                  <a:schemeClr val="bg2">
                    <a:lumMod val="90000"/>
                  </a:schemeClr>
                </a:solidFill>
                <a:latin typeface="DJB I Love a Ginger" panose="02000500000000000000" pitchFamily="2" charset="0"/>
              </a:rPr>
              <a:t>Mix as many potions as you want for points, but if your spell explodes, you get nothing!</a:t>
            </a:r>
            <a:endParaRPr lang="en-US" sz="2400" b="1" dirty="0">
              <a:solidFill>
                <a:schemeClr val="bg2">
                  <a:lumMod val="90000"/>
                </a:schemeClr>
              </a:solidFill>
              <a:latin typeface="DJB I Love a Ginger" panose="020005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19400" y="2188033"/>
            <a:ext cx="5641176" cy="203376"/>
          </a:xfrm>
          <a:prstGeom prst="rect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819400" y="3411314"/>
            <a:ext cx="5641176" cy="203376"/>
          </a:xfrm>
          <a:prstGeom prst="rect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8" name="Picture 10" descr="Image result for poti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311"/>
          <a:stretch/>
        </p:blipFill>
        <p:spPr bwMode="auto">
          <a:xfrm>
            <a:off x="6060010" y="2284965"/>
            <a:ext cx="1296110" cy="127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poti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630213">
            <a:off x="4964842" y="2500112"/>
            <a:ext cx="1126596" cy="112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Image result for poti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352030">
            <a:off x="2899138" y="2548696"/>
            <a:ext cx="1010116" cy="101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Image result for poti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0598" y="2343150"/>
            <a:ext cx="1244286" cy="144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Image result for poti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8975" y="1295350"/>
            <a:ext cx="1124000" cy="11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Image result for potio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9808" y="1092442"/>
            <a:ext cx="767737" cy="125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Image result for potio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539819">
            <a:off x="2918494" y="1301050"/>
            <a:ext cx="1042100" cy="104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Image result for potion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7545" y="1121338"/>
            <a:ext cx="1258455" cy="125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Image result for potion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85274">
            <a:off x="7257112" y="2379731"/>
            <a:ext cx="1316907" cy="131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Image result for potion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62371">
            <a:off x="7181800" y="1276350"/>
            <a:ext cx="1200200" cy="12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39" t="25474" r="33651" b="32667"/>
          <a:stretch/>
        </p:blipFill>
        <p:spPr bwMode="auto">
          <a:xfrm>
            <a:off x="6398343" y="1598017"/>
            <a:ext cx="465263" cy="59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15" t="24793" r="28581" b="37055"/>
          <a:stretch/>
        </p:blipFill>
        <p:spPr bwMode="auto">
          <a:xfrm>
            <a:off x="7356120" y="1630560"/>
            <a:ext cx="622482" cy="527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15" t="24793" r="28581" b="37055"/>
          <a:stretch/>
        </p:blipFill>
        <p:spPr bwMode="auto">
          <a:xfrm>
            <a:off x="4114800" y="2849760"/>
            <a:ext cx="622482" cy="527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15" t="24793" r="28581" b="37055"/>
          <a:stretch/>
        </p:blipFill>
        <p:spPr bwMode="auto">
          <a:xfrm>
            <a:off x="3035118" y="2849760"/>
            <a:ext cx="622482" cy="527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39" t="25474" r="33651" b="32667"/>
          <a:stretch/>
        </p:blipFill>
        <p:spPr bwMode="auto">
          <a:xfrm>
            <a:off x="5121772" y="1598017"/>
            <a:ext cx="465263" cy="59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39" t="25474" r="33651" b="32667"/>
          <a:stretch/>
        </p:blipFill>
        <p:spPr bwMode="auto">
          <a:xfrm>
            <a:off x="4157922" y="1598017"/>
            <a:ext cx="465263" cy="59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39" t="25474" r="33651" b="32667"/>
          <a:stretch/>
        </p:blipFill>
        <p:spPr bwMode="auto">
          <a:xfrm>
            <a:off x="7467600" y="2817217"/>
            <a:ext cx="465263" cy="59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Image result for explosion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 xmlns="">
                  <a14:imgLayer r:embed="rId2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541"/>
          <a:stretch/>
        </p:blipFill>
        <p:spPr bwMode="auto">
          <a:xfrm>
            <a:off x="3952637" y="1501473"/>
            <a:ext cx="3619448" cy="292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Image result for explosion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 xmlns="">
                  <a14:imgLayer r:embed="rId2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541"/>
          <a:stretch/>
        </p:blipFill>
        <p:spPr bwMode="auto">
          <a:xfrm>
            <a:off x="3952637" y="1501473"/>
            <a:ext cx="3619448" cy="292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Image result for explosion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 xmlns="">
                  <a14:imgLayer r:embed="rId2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541"/>
          <a:stretch/>
        </p:blipFill>
        <p:spPr bwMode="auto">
          <a:xfrm>
            <a:off x="3952637" y="1496278"/>
            <a:ext cx="3619448" cy="292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-933450"/>
            <a:ext cx="8229600" cy="857250"/>
          </a:xfrm>
        </p:spPr>
        <p:txBody>
          <a:bodyPr/>
          <a:lstStyle/>
          <a:p>
            <a:r>
              <a:rPr lang="en-US" dirty="0" smtClean="0"/>
              <a:t>Reward A</a:t>
            </a:r>
            <a:endParaRPr lang="en-US" dirty="0"/>
          </a:p>
        </p:txBody>
      </p:sp>
      <p:pic>
        <p:nvPicPr>
          <p:cNvPr id="7170" name="Picture 2" descr="Image result for hogwarts icon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 xmlns="">
                  <a14:imgLayer r:embed="rId2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5090" y="4698868"/>
            <a:ext cx="311282" cy="31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7491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14:flas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 - potions bub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decel="100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 - potions bub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 - potions bub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decel="100000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 - potions bub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decel="100000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 - potions bub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decel="100000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 - potions bub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 - potions bub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decel="100000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 - potions bub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0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decel="100000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 - potions bub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" decel="100000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 - potions bub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1" cy="5155726"/>
            <a:chOff x="0" y="0"/>
            <a:chExt cx="9144001" cy="5155726"/>
          </a:xfrm>
        </p:grpSpPr>
        <p:pic>
          <p:nvPicPr>
            <p:cNvPr id="3078" name="Picture 6" descr="Image result for old dark wood textur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874301" cy="5155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Image result for old dark wood texture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6983"/>
            <a:stretch/>
          </p:blipFill>
          <p:spPr bwMode="auto">
            <a:xfrm>
              <a:off x="6874301" y="0"/>
              <a:ext cx="2269700" cy="5155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47" t="24739" r="29601" b="36554"/>
          <a:stretch/>
        </p:blipFill>
        <p:spPr bwMode="auto">
          <a:xfrm>
            <a:off x="4649021" y="3795280"/>
            <a:ext cx="1343892" cy="1191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37" t="25780" r="28229" b="37110"/>
          <a:stretch/>
        </p:blipFill>
        <p:spPr bwMode="auto">
          <a:xfrm>
            <a:off x="2675877" y="3819870"/>
            <a:ext cx="1272094" cy="114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4" descr="Image result for death eater logo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231"/>
          <a:stretch/>
        </p:blipFill>
        <p:spPr bwMode="auto">
          <a:xfrm>
            <a:off x="7292755" y="3570763"/>
            <a:ext cx="537487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mage result for harry potter wan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714" b="30714"/>
          <a:stretch/>
        </p:blipFill>
        <p:spPr bwMode="auto">
          <a:xfrm>
            <a:off x="4979481" y="1278992"/>
            <a:ext cx="3790514" cy="429905"/>
          </a:xfrm>
          <a:prstGeom prst="rect">
            <a:avLst/>
          </a:prstGeom>
          <a:noFill/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harry potter wand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902" b="37902"/>
          <a:stretch/>
        </p:blipFill>
        <p:spPr bwMode="auto">
          <a:xfrm>
            <a:off x="5033289" y="1716663"/>
            <a:ext cx="4186911" cy="385805"/>
          </a:xfrm>
          <a:prstGeom prst="rect">
            <a:avLst/>
          </a:prstGeom>
          <a:noFill/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harry potter wand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159" b="35159"/>
          <a:stretch/>
        </p:blipFill>
        <p:spPr bwMode="auto">
          <a:xfrm>
            <a:off x="4851717" y="2181391"/>
            <a:ext cx="3614159" cy="429099"/>
          </a:xfrm>
          <a:prstGeom prst="rect">
            <a:avLst/>
          </a:prstGeom>
          <a:noFill/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Image result for harry potter wand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661" b="43661"/>
          <a:stretch/>
        </p:blipFill>
        <p:spPr bwMode="auto">
          <a:xfrm>
            <a:off x="4890528" y="2751393"/>
            <a:ext cx="3970578" cy="201357"/>
          </a:xfrm>
          <a:prstGeom prst="rect">
            <a:avLst/>
          </a:prstGeom>
          <a:noFill/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76" name="Picture 32" descr="Image result for harry potter potions book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" b="46354"/>
          <a:stretch/>
        </p:blipFill>
        <p:spPr bwMode="auto">
          <a:xfrm>
            <a:off x="231228" y="3466121"/>
            <a:ext cx="1889763" cy="1689605"/>
          </a:xfrm>
          <a:prstGeom prst="rect">
            <a:avLst/>
          </a:prstGeom>
          <a:noFill/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78" name="Picture 34" descr="https://vignette.wikia.nocookie.net/harrypotter/images/d/dd/Dark_Arts_Defence_Basics_For_Beginners.png/revision/latest/scale-to-width-down/350?cb=2015011412595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0" b="100000" l="0" r="100000">
                        <a14:foregroundMark x1="10286" y1="4907" x2="4571" y2="96963"/>
                        <a14:foregroundMark x1="9714" y1="97430" x2="94000" y2="97430"/>
                        <a14:foregroundMark x1="84286" y1="97664" x2="94571" y2="86449"/>
                        <a14:foregroundMark x1="95714" y1="76168" x2="95429" y2="3037"/>
                        <a14:foregroundMark x1="95143" y1="3972" x2="14857" y2="3037"/>
                        <a14:foregroundMark x1="4286" y1="66589" x2="3429" y2="7710"/>
                        <a14:foregroundMark x1="4286" y1="5607" x2="7714" y2="40654"/>
                        <a14:foregroundMark x1="20571" y1="95093" x2="81143" y2="91822"/>
                        <a14:foregroundMark x1="45143" y1="92056" x2="28857" y2="91589"/>
                        <a14:foregroundMark x1="9429" y1="93224" x2="9143" y2="80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" b="36417"/>
          <a:stretch/>
        </p:blipFill>
        <p:spPr bwMode="auto">
          <a:xfrm>
            <a:off x="2274874" y="3486151"/>
            <a:ext cx="2147303" cy="1669576"/>
          </a:xfrm>
          <a:prstGeom prst="rect">
            <a:avLst/>
          </a:prstGeom>
          <a:noFill/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9795" b="89749" l="32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46" t="11550" r="49810" b="39854"/>
          <a:stretch/>
        </p:blipFill>
        <p:spPr bwMode="auto">
          <a:xfrm>
            <a:off x="6627413" y="3486151"/>
            <a:ext cx="1868173" cy="1669576"/>
          </a:xfrm>
          <a:prstGeom prst="rect">
            <a:avLst/>
          </a:prstGeom>
          <a:noFill/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361950"/>
            <a:ext cx="9144000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80"/>
              </a:lnSpc>
            </a:pPr>
            <a:r>
              <a:rPr lang="en-US" sz="2400" b="1" dirty="0" smtClean="0">
                <a:solidFill>
                  <a:schemeClr val="bg2">
                    <a:lumMod val="90000"/>
                  </a:schemeClr>
                </a:solidFill>
                <a:latin typeface="DJB I Love a Ginger" panose="02000500000000000000" pitchFamily="2" charset="0"/>
              </a:rPr>
              <a:t>Buy some school supplies (1 of each)…</a:t>
            </a:r>
            <a:endParaRPr lang="en-US" sz="2400" b="1" dirty="0">
              <a:solidFill>
                <a:schemeClr val="bg2">
                  <a:lumMod val="90000"/>
                </a:schemeClr>
              </a:solidFill>
              <a:latin typeface="DJB I Love a Ginger" panose="02000500000000000000" pitchFamily="2" charset="0"/>
            </a:endParaRPr>
          </a:p>
        </p:txBody>
      </p:sp>
      <p:pic>
        <p:nvPicPr>
          <p:cNvPr id="1032" name="Picture 8" descr="Image result for gryffindor tie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702" r="27702"/>
          <a:stretch/>
        </p:blipFill>
        <p:spPr bwMode="auto">
          <a:xfrm>
            <a:off x="304800" y="885714"/>
            <a:ext cx="1102126" cy="2471392"/>
          </a:xfrm>
          <a:prstGeom prst="rect">
            <a:avLst/>
          </a:prstGeom>
          <a:noFill/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slytherin tie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892" r="24892"/>
          <a:stretch/>
        </p:blipFill>
        <p:spPr bwMode="auto">
          <a:xfrm>
            <a:off x="1372656" y="931315"/>
            <a:ext cx="1218144" cy="2425791"/>
          </a:xfrm>
          <a:prstGeom prst="rect">
            <a:avLst/>
          </a:prstGeom>
          <a:noFill/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ravenclaw tie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586" r="24586"/>
          <a:stretch/>
        </p:blipFill>
        <p:spPr bwMode="auto">
          <a:xfrm>
            <a:off x="2438400" y="915948"/>
            <a:ext cx="1232970" cy="2425791"/>
          </a:xfrm>
          <a:prstGeom prst="rect">
            <a:avLst/>
          </a:prstGeom>
          <a:noFill/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hufflepuff ti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5751" y="931314"/>
            <a:ext cx="1344849" cy="2404099"/>
          </a:xfrm>
          <a:prstGeom prst="rect">
            <a:avLst/>
          </a:prstGeom>
          <a:noFill/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quidditch through the ages book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1733"/>
          <a:stretch/>
        </p:blipFill>
        <p:spPr bwMode="auto">
          <a:xfrm>
            <a:off x="4649021" y="3490749"/>
            <a:ext cx="2009775" cy="166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39" t="25474" r="33651" b="32667"/>
          <a:stretch/>
        </p:blipFill>
        <p:spPr bwMode="auto">
          <a:xfrm>
            <a:off x="231228" y="1537154"/>
            <a:ext cx="1011382" cy="128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15" t="24793" r="28581" b="37055"/>
          <a:stretch/>
        </p:blipFill>
        <p:spPr bwMode="auto">
          <a:xfrm>
            <a:off x="3276587" y="1534220"/>
            <a:ext cx="1385454" cy="117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98" t="23198" r="33575" b="35069"/>
          <a:stretch/>
        </p:blipFill>
        <p:spPr bwMode="auto">
          <a:xfrm>
            <a:off x="5943858" y="1452121"/>
            <a:ext cx="1093842" cy="12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64" t="22464" r="30707" b="34518"/>
          <a:stretch/>
        </p:blipFill>
        <p:spPr bwMode="auto">
          <a:xfrm>
            <a:off x="5943858" y="1427262"/>
            <a:ext cx="1259320" cy="1324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4" descr="Image result for death eater logo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231"/>
          <a:stretch/>
        </p:blipFill>
        <p:spPr bwMode="auto">
          <a:xfrm>
            <a:off x="2675877" y="1341934"/>
            <a:ext cx="537487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Image result for death eater logo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231"/>
          <a:stretch/>
        </p:blipFill>
        <p:spPr bwMode="auto">
          <a:xfrm>
            <a:off x="6456915" y="1391735"/>
            <a:ext cx="537487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-10096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Reward </a:t>
            </a:r>
            <a:r>
              <a:rPr lang="en-US" dirty="0" smtClean="0"/>
              <a:t>C</a:t>
            </a:r>
            <a:endParaRPr lang="en-US" dirty="0"/>
          </a:p>
        </p:txBody>
      </p:sp>
      <p:pic>
        <p:nvPicPr>
          <p:cNvPr id="42" name="Picture 2" descr="Image result for hogwarts icon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 xmlns="">
                  <a14:imgLayer r:embed="rId2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5090" y="4698868"/>
            <a:ext cx="311282" cy="31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05123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14:flas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7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7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harry potter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6" y="0"/>
            <a:ext cx="91484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hlinkClick r:id="rId4" action="ppaction://hlinksldjump"/>
          </p:cNvPr>
          <p:cNvSpPr txBox="1"/>
          <p:nvPr/>
        </p:nvSpPr>
        <p:spPr>
          <a:xfrm>
            <a:off x="381000" y="578882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JB I Love a Ginger" panose="02000500000000000000" pitchFamily="2" charset="0"/>
              </a:rPr>
              <a:t>A</a:t>
            </a:r>
            <a:endParaRPr lang="en-US" sz="4800" dirty="0">
              <a:solidFill>
                <a:schemeClr val="bg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JB I Love a Ginger" panose="02000500000000000000" pitchFamily="2" charset="0"/>
            </a:endParaRPr>
          </a:p>
        </p:txBody>
      </p:sp>
      <p:sp>
        <p:nvSpPr>
          <p:cNvPr id="4" name="TextBox 3">
            <a:hlinkClick r:id="rId5" action="ppaction://hlinksldjump"/>
          </p:cNvPr>
          <p:cNvSpPr txBox="1"/>
          <p:nvPr/>
        </p:nvSpPr>
        <p:spPr>
          <a:xfrm>
            <a:off x="1333500" y="578882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JB I Love a Ginger" panose="02000500000000000000" pitchFamily="2" charset="0"/>
              </a:rPr>
              <a:t>B</a:t>
            </a:r>
            <a:endParaRPr lang="en-US" sz="4800" dirty="0">
              <a:solidFill>
                <a:schemeClr val="bg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JB I Love a Ginger" panose="02000500000000000000" pitchFamily="2" charset="0"/>
            </a:endParaRPr>
          </a:p>
        </p:txBody>
      </p:sp>
      <p:sp>
        <p:nvSpPr>
          <p:cNvPr id="7" name="TextBox 6">
            <a:hlinkClick r:id="rId6" action="ppaction://hlinksldjump"/>
          </p:cNvPr>
          <p:cNvSpPr txBox="1"/>
          <p:nvPr/>
        </p:nvSpPr>
        <p:spPr>
          <a:xfrm>
            <a:off x="2286000" y="578882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JB I Love a Ginger" panose="02000500000000000000" pitchFamily="2" charset="0"/>
              </a:rPr>
              <a:t>C</a:t>
            </a:r>
            <a:endParaRPr lang="en-US" sz="4800" dirty="0">
              <a:solidFill>
                <a:schemeClr val="bg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JB I Love a Ginger" panose="02000500000000000000" pitchFamily="2" charset="0"/>
            </a:endParaRPr>
          </a:p>
        </p:txBody>
      </p:sp>
      <p:sp>
        <p:nvSpPr>
          <p:cNvPr id="8" name="TextBox 7">
            <a:hlinkClick r:id="rId7" action="ppaction://hlinksldjump"/>
          </p:cNvPr>
          <p:cNvSpPr txBox="1"/>
          <p:nvPr/>
        </p:nvSpPr>
        <p:spPr>
          <a:xfrm>
            <a:off x="381000" y="1645682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JB I Love a Ginger" panose="02000500000000000000" pitchFamily="2" charset="0"/>
              </a:rPr>
              <a:t>D</a:t>
            </a:r>
            <a:endParaRPr lang="en-US" sz="4800" dirty="0">
              <a:solidFill>
                <a:schemeClr val="bg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JB I Love a Ginger" panose="02000500000000000000" pitchFamily="2" charset="0"/>
            </a:endParaRPr>
          </a:p>
        </p:txBody>
      </p:sp>
      <p:sp>
        <p:nvSpPr>
          <p:cNvPr id="9" name="TextBox 8">
            <a:hlinkClick r:id="rId8" action="ppaction://hlinksldjump"/>
          </p:cNvPr>
          <p:cNvSpPr txBox="1"/>
          <p:nvPr/>
        </p:nvSpPr>
        <p:spPr>
          <a:xfrm>
            <a:off x="1333500" y="1645682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JB I Love a Ginger" panose="02000500000000000000" pitchFamily="2" charset="0"/>
              </a:rPr>
              <a:t>E</a:t>
            </a:r>
            <a:endParaRPr lang="en-US" sz="4800" dirty="0">
              <a:solidFill>
                <a:schemeClr val="bg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JB I Love a Ginger" panose="02000500000000000000" pitchFamily="2" charset="0"/>
            </a:endParaRPr>
          </a:p>
        </p:txBody>
      </p:sp>
      <p:sp>
        <p:nvSpPr>
          <p:cNvPr id="10" name="TextBox 9">
            <a:hlinkClick r:id="rId9" action="ppaction://hlinksldjump"/>
          </p:cNvPr>
          <p:cNvSpPr txBox="1"/>
          <p:nvPr/>
        </p:nvSpPr>
        <p:spPr>
          <a:xfrm>
            <a:off x="2286000" y="1645682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JB I Love a Ginger" panose="02000500000000000000" pitchFamily="2" charset="0"/>
              </a:rPr>
              <a:t>F</a:t>
            </a:r>
            <a:endParaRPr lang="en-US" sz="4800" dirty="0">
              <a:solidFill>
                <a:schemeClr val="bg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JB I Love a Ginger" panose="02000500000000000000" pitchFamily="2" charset="0"/>
            </a:endParaRPr>
          </a:p>
        </p:txBody>
      </p:sp>
      <p:sp>
        <p:nvSpPr>
          <p:cNvPr id="11" name="TextBox 10">
            <a:hlinkClick r:id="rId10" action="ppaction://hlinksldjump"/>
          </p:cNvPr>
          <p:cNvSpPr txBox="1"/>
          <p:nvPr/>
        </p:nvSpPr>
        <p:spPr>
          <a:xfrm>
            <a:off x="6248400" y="578882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JB I Love a Ginger" panose="02000500000000000000" pitchFamily="2" charset="0"/>
              </a:rPr>
              <a:t>G</a:t>
            </a:r>
            <a:endParaRPr lang="en-US" sz="4800" dirty="0">
              <a:solidFill>
                <a:schemeClr val="bg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JB I Love a Ginger" panose="02000500000000000000" pitchFamily="2" charset="0"/>
            </a:endParaRPr>
          </a:p>
        </p:txBody>
      </p:sp>
      <p:sp>
        <p:nvSpPr>
          <p:cNvPr id="12" name="TextBox 11">
            <a:hlinkClick r:id="rId11" action="ppaction://hlinksldjump"/>
          </p:cNvPr>
          <p:cNvSpPr txBox="1"/>
          <p:nvPr/>
        </p:nvSpPr>
        <p:spPr>
          <a:xfrm>
            <a:off x="7200900" y="578882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JB I Love a Ginger" panose="02000500000000000000" pitchFamily="2" charset="0"/>
              </a:rPr>
              <a:t>H</a:t>
            </a:r>
            <a:endParaRPr lang="en-US" sz="4800" dirty="0">
              <a:solidFill>
                <a:schemeClr val="bg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JB I Love a Ginger" panose="02000500000000000000" pitchFamily="2" charset="0"/>
            </a:endParaRPr>
          </a:p>
        </p:txBody>
      </p:sp>
      <p:sp>
        <p:nvSpPr>
          <p:cNvPr id="13" name="TextBox 12">
            <a:hlinkClick r:id="rId12" action="ppaction://hlinksldjump"/>
          </p:cNvPr>
          <p:cNvSpPr txBox="1"/>
          <p:nvPr/>
        </p:nvSpPr>
        <p:spPr>
          <a:xfrm>
            <a:off x="8153400" y="578882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JB I Love a Ginger" panose="02000500000000000000" pitchFamily="2" charset="0"/>
              </a:rPr>
              <a:t>I</a:t>
            </a:r>
            <a:endParaRPr lang="en-US" sz="4800" dirty="0">
              <a:solidFill>
                <a:schemeClr val="bg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JB I Love a Ginger" panose="02000500000000000000" pitchFamily="2" charset="0"/>
            </a:endParaRPr>
          </a:p>
        </p:txBody>
      </p:sp>
      <p:sp>
        <p:nvSpPr>
          <p:cNvPr id="14" name="TextBox 13">
            <a:hlinkClick r:id="rId13" action="ppaction://hlinksldjump"/>
          </p:cNvPr>
          <p:cNvSpPr txBox="1"/>
          <p:nvPr/>
        </p:nvSpPr>
        <p:spPr>
          <a:xfrm>
            <a:off x="6248400" y="1645682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JB I Love a Ginger" panose="02000500000000000000" pitchFamily="2" charset="0"/>
              </a:rPr>
              <a:t>J</a:t>
            </a:r>
            <a:endParaRPr lang="en-US" sz="4800" dirty="0">
              <a:solidFill>
                <a:schemeClr val="bg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JB I Love a Ginger" panose="02000500000000000000" pitchFamily="2" charset="0"/>
            </a:endParaRPr>
          </a:p>
        </p:txBody>
      </p:sp>
      <p:sp>
        <p:nvSpPr>
          <p:cNvPr id="15" name="TextBox 14">
            <a:hlinkClick r:id="rId14" action="ppaction://hlinksldjump"/>
          </p:cNvPr>
          <p:cNvSpPr txBox="1"/>
          <p:nvPr/>
        </p:nvSpPr>
        <p:spPr>
          <a:xfrm>
            <a:off x="7200900" y="1645682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JB I Love a Ginger" panose="02000500000000000000" pitchFamily="2" charset="0"/>
              </a:rPr>
              <a:t>K</a:t>
            </a:r>
            <a:endParaRPr lang="en-US" sz="4800" dirty="0">
              <a:solidFill>
                <a:schemeClr val="bg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JB I Love a Ginger" panose="02000500000000000000" pitchFamily="2" charset="0"/>
            </a:endParaRPr>
          </a:p>
        </p:txBody>
      </p:sp>
      <p:sp>
        <p:nvSpPr>
          <p:cNvPr id="16" name="TextBox 15">
            <a:hlinkClick r:id="rId15" action="ppaction://hlinksldjump"/>
          </p:cNvPr>
          <p:cNvSpPr txBox="1"/>
          <p:nvPr/>
        </p:nvSpPr>
        <p:spPr>
          <a:xfrm>
            <a:off x="8153400" y="1645682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JB I Love a Ginger" panose="02000500000000000000" pitchFamily="2" charset="0"/>
              </a:rPr>
              <a:t>L</a:t>
            </a:r>
            <a:endParaRPr lang="en-US" sz="4800" dirty="0">
              <a:solidFill>
                <a:schemeClr val="bg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JB I Love a Ginger" panose="02000500000000000000" pitchFamily="2" charset="0"/>
            </a:endParaRPr>
          </a:p>
        </p:txBody>
      </p:sp>
      <p:sp>
        <p:nvSpPr>
          <p:cNvPr id="17" name="TextBox 16">
            <a:hlinkClick r:id="rId16" action="ppaction://hlinksldjump"/>
          </p:cNvPr>
          <p:cNvSpPr txBox="1"/>
          <p:nvPr/>
        </p:nvSpPr>
        <p:spPr>
          <a:xfrm>
            <a:off x="381000" y="3112353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JB I Love a Ginger" panose="02000500000000000000" pitchFamily="2" charset="0"/>
              </a:rPr>
              <a:t>M</a:t>
            </a:r>
            <a:endParaRPr lang="en-US" sz="4800" dirty="0">
              <a:solidFill>
                <a:schemeClr val="bg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JB I Love a Ginger" panose="02000500000000000000" pitchFamily="2" charset="0"/>
            </a:endParaRPr>
          </a:p>
        </p:txBody>
      </p:sp>
      <p:sp>
        <p:nvSpPr>
          <p:cNvPr id="18" name="TextBox 17">
            <a:hlinkClick r:id="rId17" action="ppaction://hlinksldjump"/>
          </p:cNvPr>
          <p:cNvSpPr txBox="1"/>
          <p:nvPr/>
        </p:nvSpPr>
        <p:spPr>
          <a:xfrm>
            <a:off x="1333500" y="3112353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JB I Love a Ginger" panose="02000500000000000000" pitchFamily="2" charset="0"/>
              </a:rPr>
              <a:t>N</a:t>
            </a:r>
            <a:endParaRPr lang="en-US" sz="4800" dirty="0">
              <a:solidFill>
                <a:schemeClr val="bg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JB I Love a Ginger" panose="02000500000000000000" pitchFamily="2" charset="0"/>
            </a:endParaRPr>
          </a:p>
        </p:txBody>
      </p:sp>
      <p:sp>
        <p:nvSpPr>
          <p:cNvPr id="19" name="TextBox 18">
            <a:hlinkClick r:id="rId18" action="ppaction://hlinksldjump"/>
          </p:cNvPr>
          <p:cNvSpPr txBox="1"/>
          <p:nvPr/>
        </p:nvSpPr>
        <p:spPr>
          <a:xfrm>
            <a:off x="2286000" y="3112353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JB I Love a Ginger" panose="02000500000000000000" pitchFamily="2" charset="0"/>
              </a:rPr>
              <a:t>O</a:t>
            </a:r>
            <a:endParaRPr lang="en-US" sz="4800" dirty="0">
              <a:solidFill>
                <a:schemeClr val="bg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JB I Love a Ginger" panose="02000500000000000000" pitchFamily="2" charset="0"/>
            </a:endParaRPr>
          </a:p>
        </p:txBody>
      </p:sp>
      <p:sp>
        <p:nvSpPr>
          <p:cNvPr id="20" name="TextBox 19">
            <a:hlinkClick r:id="rId19" action="ppaction://hlinksldjump"/>
          </p:cNvPr>
          <p:cNvSpPr txBox="1"/>
          <p:nvPr/>
        </p:nvSpPr>
        <p:spPr>
          <a:xfrm>
            <a:off x="381000" y="4179153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JB I Love a Ginger" panose="02000500000000000000" pitchFamily="2" charset="0"/>
              </a:rPr>
              <a:t>P</a:t>
            </a:r>
            <a:endParaRPr lang="en-US" sz="4800" dirty="0">
              <a:solidFill>
                <a:schemeClr val="bg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JB I Love a Ginger" panose="02000500000000000000" pitchFamily="2" charset="0"/>
            </a:endParaRPr>
          </a:p>
        </p:txBody>
      </p:sp>
      <p:sp>
        <p:nvSpPr>
          <p:cNvPr id="21" name="TextBox 20">
            <a:hlinkClick r:id="rId20" action="ppaction://hlinksldjump"/>
          </p:cNvPr>
          <p:cNvSpPr txBox="1"/>
          <p:nvPr/>
        </p:nvSpPr>
        <p:spPr>
          <a:xfrm>
            <a:off x="1333500" y="4179153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JB I Love a Ginger" panose="02000500000000000000" pitchFamily="2" charset="0"/>
              </a:rPr>
              <a:t>Q</a:t>
            </a:r>
            <a:endParaRPr lang="en-US" sz="4800" dirty="0">
              <a:solidFill>
                <a:schemeClr val="bg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JB I Love a Ginger" panose="02000500000000000000" pitchFamily="2" charset="0"/>
            </a:endParaRPr>
          </a:p>
        </p:txBody>
      </p:sp>
      <p:sp>
        <p:nvSpPr>
          <p:cNvPr id="22" name="TextBox 21">
            <a:hlinkClick r:id="rId21" action="ppaction://hlinksldjump"/>
          </p:cNvPr>
          <p:cNvSpPr txBox="1"/>
          <p:nvPr/>
        </p:nvSpPr>
        <p:spPr>
          <a:xfrm>
            <a:off x="2286000" y="4179153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JB I Love a Ginger" panose="02000500000000000000" pitchFamily="2" charset="0"/>
              </a:rPr>
              <a:t>R</a:t>
            </a:r>
            <a:endParaRPr lang="en-US" sz="4800" dirty="0">
              <a:solidFill>
                <a:schemeClr val="bg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JB I Love a Ginger" panose="02000500000000000000" pitchFamily="2" charset="0"/>
            </a:endParaRPr>
          </a:p>
        </p:txBody>
      </p:sp>
      <p:sp>
        <p:nvSpPr>
          <p:cNvPr id="23" name="TextBox 22">
            <a:hlinkClick r:id="rId22" action="ppaction://hlinksldjump"/>
          </p:cNvPr>
          <p:cNvSpPr txBox="1"/>
          <p:nvPr/>
        </p:nvSpPr>
        <p:spPr>
          <a:xfrm>
            <a:off x="6248400" y="3112353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JB I Love a Ginger" panose="02000500000000000000" pitchFamily="2" charset="0"/>
              </a:rPr>
              <a:t>S</a:t>
            </a:r>
            <a:endParaRPr lang="en-US" sz="4800" dirty="0">
              <a:solidFill>
                <a:schemeClr val="bg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JB I Love a Ginger" panose="02000500000000000000" pitchFamily="2" charset="0"/>
            </a:endParaRPr>
          </a:p>
        </p:txBody>
      </p:sp>
      <p:sp>
        <p:nvSpPr>
          <p:cNvPr id="24" name="TextBox 23">
            <a:hlinkClick r:id="rId23" action="ppaction://hlinksldjump"/>
          </p:cNvPr>
          <p:cNvSpPr txBox="1"/>
          <p:nvPr/>
        </p:nvSpPr>
        <p:spPr>
          <a:xfrm>
            <a:off x="7200900" y="3112353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JB I Love a Ginger" panose="02000500000000000000" pitchFamily="2" charset="0"/>
              </a:rPr>
              <a:t>T</a:t>
            </a:r>
            <a:endParaRPr lang="en-US" sz="4800" dirty="0">
              <a:solidFill>
                <a:schemeClr val="bg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JB I Love a Ginger" panose="02000500000000000000" pitchFamily="2" charset="0"/>
            </a:endParaRPr>
          </a:p>
        </p:txBody>
      </p:sp>
      <p:sp>
        <p:nvSpPr>
          <p:cNvPr id="25" name="TextBox 24">
            <a:hlinkClick r:id="rId24" action="ppaction://hlinksldjump"/>
          </p:cNvPr>
          <p:cNvSpPr txBox="1"/>
          <p:nvPr/>
        </p:nvSpPr>
        <p:spPr>
          <a:xfrm>
            <a:off x="8153400" y="3112353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JB I Love a Ginger" panose="02000500000000000000" pitchFamily="2" charset="0"/>
              </a:rPr>
              <a:t>U</a:t>
            </a:r>
            <a:endParaRPr lang="en-US" sz="4800" dirty="0">
              <a:solidFill>
                <a:schemeClr val="bg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JB I Love a Ginger" panose="02000500000000000000" pitchFamily="2" charset="0"/>
            </a:endParaRPr>
          </a:p>
        </p:txBody>
      </p:sp>
      <p:sp>
        <p:nvSpPr>
          <p:cNvPr id="26" name="TextBox 25">
            <a:hlinkClick r:id="rId25" action="ppaction://hlinksldjump"/>
          </p:cNvPr>
          <p:cNvSpPr txBox="1"/>
          <p:nvPr/>
        </p:nvSpPr>
        <p:spPr>
          <a:xfrm>
            <a:off x="6248400" y="4179153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JB I Love a Ginger" panose="02000500000000000000" pitchFamily="2" charset="0"/>
              </a:rPr>
              <a:t>V</a:t>
            </a:r>
            <a:endParaRPr lang="en-US" sz="4800" dirty="0">
              <a:solidFill>
                <a:schemeClr val="bg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JB I Love a Ginger" panose="02000500000000000000" pitchFamily="2" charset="0"/>
            </a:endParaRPr>
          </a:p>
        </p:txBody>
      </p:sp>
      <p:sp>
        <p:nvSpPr>
          <p:cNvPr id="27" name="TextBox 26">
            <a:hlinkClick r:id="rId26" action="ppaction://hlinksldjump"/>
          </p:cNvPr>
          <p:cNvSpPr txBox="1"/>
          <p:nvPr/>
        </p:nvSpPr>
        <p:spPr>
          <a:xfrm>
            <a:off x="7200900" y="4179153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JB I Love a Ginger" panose="02000500000000000000" pitchFamily="2" charset="0"/>
              </a:rPr>
              <a:t>W</a:t>
            </a:r>
            <a:endParaRPr lang="en-US" sz="4800" dirty="0">
              <a:solidFill>
                <a:schemeClr val="bg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JB I Love a Ginger" panose="02000500000000000000" pitchFamily="2" charset="0"/>
            </a:endParaRPr>
          </a:p>
        </p:txBody>
      </p:sp>
      <p:sp>
        <p:nvSpPr>
          <p:cNvPr id="28" name="TextBox 27">
            <a:hlinkClick r:id="rId27" action="ppaction://hlinksldjump"/>
          </p:cNvPr>
          <p:cNvSpPr txBox="1"/>
          <p:nvPr/>
        </p:nvSpPr>
        <p:spPr>
          <a:xfrm>
            <a:off x="8153400" y="4179153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JB I Love a Ginger" panose="02000500000000000000" pitchFamily="2" charset="0"/>
              </a:rPr>
              <a:t>X</a:t>
            </a:r>
            <a:endParaRPr lang="en-US" sz="4800" dirty="0">
              <a:solidFill>
                <a:schemeClr val="bg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JB I Love a Ginger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4987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hogwarts common roo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879"/>
          <a:stretch/>
        </p:blipFill>
        <p:spPr bwMode="auto">
          <a:xfrm>
            <a:off x="0" y="-1"/>
            <a:ext cx="9144000" cy="516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Image result for hermion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" b="45508"/>
          <a:stretch/>
        </p:blipFill>
        <p:spPr bwMode="auto">
          <a:xfrm>
            <a:off x="6068291" y="1428749"/>
            <a:ext cx="1400441" cy="385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0494_HP5_SP_PHGL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" b="45386"/>
          <a:stretch/>
        </p:blipFill>
        <p:spPr bwMode="auto">
          <a:xfrm>
            <a:off x="1454727" y="1289481"/>
            <a:ext cx="2362200" cy="399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Image result for harry potter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681" r="2970" b="45408"/>
          <a:stretch/>
        </p:blipFill>
        <p:spPr bwMode="auto">
          <a:xfrm>
            <a:off x="3311236" y="1290993"/>
            <a:ext cx="2992582" cy="399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521553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2">
                    <a:lumMod val="90000"/>
                  </a:schemeClr>
                </a:solidFill>
                <a:effectLst>
                  <a:outerShdw blurRad="609600" algn="ctr" rotWithShape="0">
                    <a:prstClr val="black"/>
                  </a:outerShdw>
                </a:effectLst>
                <a:latin typeface="DJB I Love a Ginger" panose="02000500000000000000" pitchFamily="2" charset="0"/>
              </a:rPr>
              <a:t>Choose your best friend…</a:t>
            </a:r>
            <a:endParaRPr lang="en-US" sz="4400" b="1" dirty="0">
              <a:solidFill>
                <a:schemeClr val="bg2">
                  <a:lumMod val="90000"/>
                </a:schemeClr>
              </a:solidFill>
              <a:effectLst>
                <a:outerShdw blurRad="609600" algn="ctr" rotWithShape="0">
                  <a:prstClr val="black"/>
                </a:outerShdw>
              </a:effectLst>
              <a:latin typeface="DJB I Love a Ginger" panose="02000500000000000000" pitchFamily="2" charset="0"/>
            </a:endParaRPr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07" t="19018" r="10236" b="31034"/>
          <a:stretch/>
        </p:blipFill>
        <p:spPr bwMode="auto">
          <a:xfrm>
            <a:off x="852055" y="3793284"/>
            <a:ext cx="3361170" cy="106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31" t="25026" r="18063" b="25026"/>
          <a:stretch/>
        </p:blipFill>
        <p:spPr bwMode="auto">
          <a:xfrm>
            <a:off x="3565200" y="3968415"/>
            <a:ext cx="2484654" cy="106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62" t="24845" r="23367" b="30736"/>
          <a:stretch/>
        </p:blipFill>
        <p:spPr bwMode="auto">
          <a:xfrm>
            <a:off x="5791200" y="3968415"/>
            <a:ext cx="2197957" cy="95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0096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Reward </a:t>
            </a:r>
            <a:r>
              <a:rPr lang="en-US" dirty="0" smtClean="0"/>
              <a:t>D</a:t>
            </a:r>
            <a:endParaRPr lang="en-US" dirty="0"/>
          </a:p>
        </p:txBody>
      </p:sp>
      <p:pic>
        <p:nvPicPr>
          <p:cNvPr id="12" name="Picture 2" descr="Image result for hogwarts icon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5090" y="4698868"/>
            <a:ext cx="311282" cy="31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82404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14:flas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7837"/>
            <a:ext cx="9144000" cy="5143500"/>
            <a:chOff x="0" y="0"/>
            <a:chExt cx="9144000" cy="5143500"/>
          </a:xfrm>
        </p:grpSpPr>
        <p:pic>
          <p:nvPicPr>
            <p:cNvPr id="12294" name="Picture 6" descr="Image result for pink stripe backgroun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490266" cy="2572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Image result for pink stripe backgroun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2571483"/>
              <a:ext cx="5490266" cy="2572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Image result for pink stripe background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30605"/>
            <a:stretch/>
          </p:blipFill>
          <p:spPr bwMode="auto">
            <a:xfrm>
              <a:off x="5334000" y="0"/>
              <a:ext cx="3810000" cy="2572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Image result for pink stripe background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30605"/>
            <a:stretch/>
          </p:blipFill>
          <p:spPr bwMode="auto">
            <a:xfrm flipV="1">
              <a:off x="5334000" y="2571482"/>
              <a:ext cx="3810000" cy="2572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0" name="Picture 14" descr="https://vignette.wikia.nocookie.net/harrypotter/images/8/8b/Chocolate_bar.png/revision/latest?cb=2013080222414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839" b="22120"/>
          <a:stretch/>
        </p:blipFill>
        <p:spPr bwMode="auto">
          <a:xfrm>
            <a:off x="676629" y="2278104"/>
            <a:ext cx="565292" cy="24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0" descr="Image result for acid po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114056">
            <a:off x="1592028" y="1433158"/>
            <a:ext cx="473614" cy="47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 descr="Image result for chocolate fro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467" y="1380158"/>
            <a:ext cx="579616" cy="57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6" descr="https://vignette.wikia.nocookie.net/harrypotter/images/9/9a/Pepper-imp-lrg.png/revision/latest?cb=2013042016180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9857" y="2159766"/>
            <a:ext cx="477956" cy="4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2" descr="Image result for every flavour bean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0761" y="1399187"/>
            <a:ext cx="516077" cy="51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https://vignette.wikia.nocookie.net/harrypotter/images/8/8b/Chocolate_bar.png/revision/latest?cb=2013080222414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839" b="22120"/>
          <a:stretch/>
        </p:blipFill>
        <p:spPr bwMode="auto">
          <a:xfrm>
            <a:off x="1546189" y="4476682"/>
            <a:ext cx="565292" cy="24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4" descr="https://vignette.wikia.nocookie.net/harrypotter/images/8/8b/Chocolate_bar.png/revision/latest?cb=2013080222414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839" b="22120"/>
          <a:stretch/>
        </p:blipFill>
        <p:spPr bwMode="auto">
          <a:xfrm>
            <a:off x="2390196" y="1545486"/>
            <a:ext cx="565292" cy="24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4" descr="https://vignette.wikia.nocookie.net/harrypotter/images/8/8b/Chocolate_bar.png/revision/latest?cb=2013080222414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839" b="22120"/>
          <a:stretch/>
        </p:blipFill>
        <p:spPr bwMode="auto">
          <a:xfrm>
            <a:off x="1546189" y="812868"/>
            <a:ext cx="565292" cy="24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4" descr="https://vignette.wikia.nocookie.net/harrypotter/images/8/8b/Chocolate_bar.png/revision/latest?cb=2013080222414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839" b="22120"/>
          <a:stretch/>
        </p:blipFill>
        <p:spPr bwMode="auto">
          <a:xfrm>
            <a:off x="4136153" y="3010722"/>
            <a:ext cx="565292" cy="24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4" descr="https://vignette.wikia.nocookie.net/harrypotter/images/8/8b/Chocolate_bar.png/revision/latest?cb=2013080222414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839" b="22120"/>
          <a:stretch/>
        </p:blipFill>
        <p:spPr bwMode="auto">
          <a:xfrm>
            <a:off x="1546189" y="3002884"/>
            <a:ext cx="565292" cy="24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4" descr="https://vignette.wikia.nocookie.net/harrypotter/images/8/8b/Chocolate_bar.png/revision/latest?cb=2013080222414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839" b="22120"/>
          <a:stretch/>
        </p:blipFill>
        <p:spPr bwMode="auto">
          <a:xfrm>
            <a:off x="3261304" y="3726871"/>
            <a:ext cx="565292" cy="24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0" descr="Image result for acid po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114056">
            <a:off x="4181992" y="3631013"/>
            <a:ext cx="473614" cy="47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Image result for acid po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114056">
            <a:off x="722468" y="3643860"/>
            <a:ext cx="473614" cy="47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0" descr="Image result for acid po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114056">
            <a:off x="2472690" y="700542"/>
            <a:ext cx="473614" cy="47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Image result for acid po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114056">
            <a:off x="722468" y="2898394"/>
            <a:ext cx="473614" cy="47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2" descr="Image result for every flavour bean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5912" y="4343124"/>
            <a:ext cx="516077" cy="51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12" descr="Image result for every flavour bean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5912" y="1399188"/>
            <a:ext cx="516077" cy="51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8" descr="Image result for chocolate fro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9027" y="3561543"/>
            <a:ext cx="579616" cy="57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8" descr="Image result for chocolate fro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3715" y="2112776"/>
            <a:ext cx="579616" cy="57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16" descr="https://vignette.wikia.nocookie.net/harrypotter/images/9/9a/Pepper-imp-lrg.png/revision/latest?cb=2013042016180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0519" y="2890967"/>
            <a:ext cx="477956" cy="4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6" descr="https://vignette.wikia.nocookie.net/harrypotter/images/9/9a/Pepper-imp-lrg.png/revision/latest?cb=2013042016180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4972" y="2163068"/>
            <a:ext cx="477956" cy="4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age result for honeydukes backgroun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6124" y="-205652"/>
            <a:ext cx="368050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Image result for chocolate fro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03930"/>
            <a:ext cx="1124482" cy="112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Image result for acid pop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114056">
            <a:off x="6418694" y="2247705"/>
            <a:ext cx="1260923" cy="126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Image result for every flavour bean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2689" y="2154062"/>
            <a:ext cx="1324901" cy="132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https://vignette.wikia.nocookie.net/harrypotter/images/8/8b/Chocolate_bar.png/revision/latest?cb=2013080222414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6124" y="2011931"/>
            <a:ext cx="1258186" cy="125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https://vignette.wikia.nocookie.net/harrypotter/images/9/9a/Pepper-imp-lrg.png/revision/latest?cb=2013042016180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6629" y="3542086"/>
            <a:ext cx="1011441" cy="101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656547" y="680035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7ED0B67-3982-4E34-8EC1-A79ED0631E89}"/>
              </a:ext>
            </a:extLst>
          </p:cNvPr>
          <p:cNvSpPr txBox="1"/>
          <p:nvPr/>
        </p:nvSpPr>
        <p:spPr>
          <a:xfrm>
            <a:off x="152491" y="819150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rgbClr val="006600"/>
                </a:solidFill>
                <a:latin typeface="DJB I Love a Ginger" panose="02000500000000000000" pitchFamily="2" charset="0"/>
              </a:rPr>
              <a:t>A</a:t>
            </a:r>
            <a:endParaRPr lang="ko-KR" altLang="en-US" sz="1600" b="1" dirty="0">
              <a:solidFill>
                <a:srgbClr val="006600"/>
              </a:solidFill>
              <a:latin typeface="DJB I Love a Ginger" panose="020005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39B311C-A290-4ECE-8720-570360150955}"/>
              </a:ext>
            </a:extLst>
          </p:cNvPr>
          <p:cNvSpPr txBox="1"/>
          <p:nvPr/>
        </p:nvSpPr>
        <p:spPr>
          <a:xfrm>
            <a:off x="179512" y="1559159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rgbClr val="006600"/>
                </a:solidFill>
                <a:latin typeface="DJB I Love a Ginger" panose="02000500000000000000" pitchFamily="2" charset="0"/>
              </a:rPr>
              <a:t>B</a:t>
            </a:r>
            <a:endParaRPr lang="ko-KR" altLang="en-US" sz="1600" b="1" dirty="0">
              <a:solidFill>
                <a:srgbClr val="006600"/>
              </a:solidFill>
              <a:latin typeface="DJB I Love a Ginger" panose="02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4AA7B01-8A9E-4BAD-9D19-8AF344A8DE60}"/>
              </a:ext>
            </a:extLst>
          </p:cNvPr>
          <p:cNvSpPr txBox="1"/>
          <p:nvPr/>
        </p:nvSpPr>
        <p:spPr>
          <a:xfrm>
            <a:off x="179512" y="2299168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rgbClr val="006600"/>
                </a:solidFill>
                <a:latin typeface="DJB I Love a Ginger" panose="02000500000000000000" pitchFamily="2" charset="0"/>
              </a:rPr>
              <a:t>C</a:t>
            </a:r>
            <a:endParaRPr lang="ko-KR" altLang="en-US" sz="1600" b="1" dirty="0">
              <a:solidFill>
                <a:srgbClr val="006600"/>
              </a:solidFill>
              <a:latin typeface="DJB I Love a Ginger" panose="020005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08FDCC3-D766-493A-B21F-8616E2DEACFE}"/>
              </a:ext>
            </a:extLst>
          </p:cNvPr>
          <p:cNvSpPr txBox="1"/>
          <p:nvPr/>
        </p:nvSpPr>
        <p:spPr>
          <a:xfrm>
            <a:off x="179512" y="3039177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rgbClr val="006600"/>
                </a:solidFill>
                <a:latin typeface="DJB I Love a Ginger" panose="02000500000000000000" pitchFamily="2" charset="0"/>
              </a:rPr>
              <a:t>D</a:t>
            </a:r>
            <a:endParaRPr lang="ko-KR" altLang="en-US" sz="1600" b="1" dirty="0">
              <a:solidFill>
                <a:srgbClr val="006600"/>
              </a:solidFill>
              <a:latin typeface="DJB I Love a Ginger" panose="020005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EBE8F67-D1B7-448F-9D51-EB5D233C8F2D}"/>
              </a:ext>
            </a:extLst>
          </p:cNvPr>
          <p:cNvSpPr txBox="1"/>
          <p:nvPr/>
        </p:nvSpPr>
        <p:spPr>
          <a:xfrm>
            <a:off x="199020" y="3779186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rgbClr val="006600"/>
                </a:solidFill>
                <a:latin typeface="DJB I Love a Ginger" panose="02000500000000000000" pitchFamily="2" charset="0"/>
              </a:rPr>
              <a:t>E</a:t>
            </a:r>
            <a:endParaRPr lang="ko-KR" altLang="en-US" sz="1600" b="1" dirty="0">
              <a:solidFill>
                <a:srgbClr val="006600"/>
              </a:solidFill>
              <a:latin typeface="DJB I Love a Ginger" panose="020005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07B27EB-756C-452A-BBA3-FD55E6CB6AFE}"/>
              </a:ext>
            </a:extLst>
          </p:cNvPr>
          <p:cNvSpPr txBox="1"/>
          <p:nvPr/>
        </p:nvSpPr>
        <p:spPr>
          <a:xfrm>
            <a:off x="715144" y="328196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CC0066"/>
                </a:solidFill>
                <a:latin typeface="DJB I Love a Ginger" panose="02000500000000000000" pitchFamily="2" charset="0"/>
              </a:rPr>
              <a:t>1</a:t>
            </a:r>
            <a:endParaRPr lang="ko-KR" altLang="en-US" sz="1600" b="1" dirty="0">
              <a:solidFill>
                <a:srgbClr val="CC0066"/>
              </a:solidFill>
              <a:latin typeface="DJB I Love a Ginger" panose="020005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33DED11-5E89-4CFE-B897-CE71EB341017}"/>
              </a:ext>
            </a:extLst>
          </p:cNvPr>
          <p:cNvSpPr txBox="1"/>
          <p:nvPr/>
        </p:nvSpPr>
        <p:spPr>
          <a:xfrm>
            <a:off x="1574840" y="289534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CC0066"/>
                </a:solidFill>
                <a:latin typeface="DJB I Love a Ginger" panose="02000500000000000000" pitchFamily="2" charset="0"/>
              </a:rPr>
              <a:t>2</a:t>
            </a:r>
            <a:endParaRPr lang="ko-KR" altLang="en-US" sz="1600" b="1" dirty="0">
              <a:solidFill>
                <a:srgbClr val="CC0066"/>
              </a:solidFill>
              <a:latin typeface="DJB I Love a Ginger" panose="020005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D4F1B82-5ACF-49C0-BC65-2C9DF7FB637A}"/>
              </a:ext>
            </a:extLst>
          </p:cNvPr>
          <p:cNvSpPr txBox="1"/>
          <p:nvPr/>
        </p:nvSpPr>
        <p:spPr>
          <a:xfrm>
            <a:off x="2434536" y="289534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CC0066"/>
                </a:solidFill>
                <a:latin typeface="DJB I Love a Ginger" panose="02000500000000000000" pitchFamily="2" charset="0"/>
              </a:rPr>
              <a:t>3</a:t>
            </a:r>
            <a:endParaRPr lang="ko-KR" altLang="en-US" sz="1600" b="1" dirty="0">
              <a:solidFill>
                <a:srgbClr val="CC0066"/>
              </a:solidFill>
              <a:latin typeface="DJB I Love a Ginger" panose="02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E2D1E18-4C8B-4C58-B5F1-918D36E3DBFE}"/>
              </a:ext>
            </a:extLst>
          </p:cNvPr>
          <p:cNvSpPr txBox="1"/>
          <p:nvPr/>
        </p:nvSpPr>
        <p:spPr>
          <a:xfrm>
            <a:off x="3294232" y="289534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CC0066"/>
                </a:solidFill>
                <a:latin typeface="DJB I Love a Ginger" panose="02000500000000000000" pitchFamily="2" charset="0"/>
              </a:rPr>
              <a:t>4</a:t>
            </a:r>
            <a:endParaRPr lang="ko-KR" altLang="en-US" sz="1600" b="1" dirty="0">
              <a:solidFill>
                <a:srgbClr val="CC0066"/>
              </a:solidFill>
              <a:latin typeface="DJB I Love a Ginger" panose="02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64449DC-91A8-4BEE-8F63-2A964549590B}"/>
              </a:ext>
            </a:extLst>
          </p:cNvPr>
          <p:cNvSpPr txBox="1"/>
          <p:nvPr/>
        </p:nvSpPr>
        <p:spPr>
          <a:xfrm>
            <a:off x="4153929" y="289534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CC0066"/>
                </a:solidFill>
                <a:latin typeface="DJB I Love a Ginger" panose="02000500000000000000" pitchFamily="2" charset="0"/>
              </a:rPr>
              <a:t>5</a:t>
            </a:r>
            <a:endParaRPr lang="ko-KR" altLang="en-US" sz="1600" b="1" dirty="0">
              <a:solidFill>
                <a:srgbClr val="CC0066"/>
              </a:solidFill>
              <a:latin typeface="DJB I Love a Ginger" panose="02000500000000000000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4EBE8F67-D1B7-448F-9D51-EB5D233C8F2D}"/>
              </a:ext>
            </a:extLst>
          </p:cNvPr>
          <p:cNvSpPr txBox="1"/>
          <p:nvPr/>
        </p:nvSpPr>
        <p:spPr>
          <a:xfrm>
            <a:off x="199020" y="4519196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rgbClr val="006600"/>
                </a:solidFill>
                <a:latin typeface="DJB I Love a Ginger" panose="02000500000000000000" pitchFamily="2" charset="0"/>
              </a:rPr>
              <a:t>F</a:t>
            </a:r>
            <a:endParaRPr lang="ko-KR" altLang="en-US" sz="1600" b="1" dirty="0">
              <a:solidFill>
                <a:srgbClr val="006600"/>
              </a:solidFill>
              <a:latin typeface="DJB I Love a Ginger" panose="02000500000000000000" pitchFamily="2" charset="0"/>
            </a:endParaRPr>
          </a:p>
        </p:txBody>
      </p:sp>
      <p:pic>
        <p:nvPicPr>
          <p:cNvPr id="113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656547" y="1412653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656547" y="2145271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656547" y="2877889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656547" y="3610507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656547" y="4343124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1518553" y="680035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1518553" y="1412653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1518553" y="2145271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1518553" y="2877889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1518553" y="3610507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1518553" y="4343124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2380559" y="680035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2380559" y="1412653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2380559" y="2145271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2380559" y="2877889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2380559" y="3610507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2380559" y="4343124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3242565" y="680035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3242565" y="1412653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3242565" y="2145271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3242565" y="2877889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3242565" y="3610507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3242565" y="4343124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4104571" y="680035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4104571" y="1412653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4104571" y="2145271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4104571" y="2877889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4104571" y="3610507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4104571" y="4343124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414066" y="1819930"/>
            <a:ext cx="3120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6600"/>
                </a:solidFill>
                <a:latin typeface="DJB I Love a Ginger" panose="02000500000000000000" pitchFamily="2" charset="0"/>
              </a:rPr>
              <a:t>Open 4 boxes!</a:t>
            </a:r>
            <a:endParaRPr lang="en-US" sz="2800" b="1" dirty="0">
              <a:solidFill>
                <a:srgbClr val="006600"/>
              </a:solidFill>
              <a:latin typeface="DJB I Love a Ginger" panose="02000500000000000000" pitchFamily="2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5099904" y="3228437"/>
            <a:ext cx="1112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C0066"/>
                </a:solidFill>
                <a:latin typeface="DJB I Love a Ginger" panose="02000500000000000000" pitchFamily="2" charset="0"/>
              </a:rPr>
              <a:t>+1</a:t>
            </a:r>
            <a:endParaRPr lang="en-US" b="1" dirty="0">
              <a:solidFill>
                <a:srgbClr val="CC0066"/>
              </a:solidFill>
              <a:latin typeface="DJB I Love a Ginger" panose="02000500000000000000" pitchFamily="2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6337833" y="3228437"/>
            <a:ext cx="1112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C0066"/>
                </a:solidFill>
                <a:latin typeface="DJB I Love a Ginger" panose="02000500000000000000" pitchFamily="2" charset="0"/>
              </a:rPr>
              <a:t>+2</a:t>
            </a:r>
            <a:endParaRPr lang="en-US" b="1" dirty="0">
              <a:solidFill>
                <a:srgbClr val="CC0066"/>
              </a:solidFill>
              <a:latin typeface="DJB I Love a Ginger" panose="02000500000000000000" pitchFamily="2" charset="0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7758805" y="3228437"/>
            <a:ext cx="1112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C0066"/>
                </a:solidFill>
                <a:latin typeface="DJB I Love a Ginger" panose="02000500000000000000" pitchFamily="2" charset="0"/>
              </a:rPr>
              <a:t>+3</a:t>
            </a:r>
            <a:endParaRPr lang="en-US" b="1" dirty="0">
              <a:solidFill>
                <a:srgbClr val="CC0066"/>
              </a:solidFill>
              <a:latin typeface="DJB I Love a Ginger" panose="02000500000000000000" pitchFamily="2" charset="0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5568507" y="4564618"/>
            <a:ext cx="1112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C0066"/>
                </a:solidFill>
                <a:latin typeface="DJB I Love a Ginger" panose="02000500000000000000" pitchFamily="2" charset="0"/>
              </a:rPr>
              <a:t>+4</a:t>
            </a:r>
            <a:endParaRPr lang="en-US" b="1" dirty="0">
              <a:solidFill>
                <a:srgbClr val="CC0066"/>
              </a:solidFill>
              <a:latin typeface="DJB I Love a Ginger" panose="02000500000000000000" pitchFamily="2" charset="0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6794967" y="4564618"/>
            <a:ext cx="1754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C0066"/>
                </a:solidFill>
                <a:latin typeface="DJB I Love a Ginger" panose="02000500000000000000" pitchFamily="2" charset="0"/>
              </a:rPr>
              <a:t>Bomb!</a:t>
            </a:r>
            <a:endParaRPr lang="en-US" b="1" dirty="0">
              <a:solidFill>
                <a:srgbClr val="CC0066"/>
              </a:solidFill>
              <a:latin typeface="DJB I Love a Ginger" panose="02000500000000000000" pitchFamily="2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062902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Reward </a:t>
            </a:r>
            <a:r>
              <a:rPr lang="en-US" dirty="0" smtClean="0"/>
              <a:t>E</a:t>
            </a:r>
            <a:endParaRPr lang="en-US" dirty="0"/>
          </a:p>
        </p:txBody>
      </p:sp>
      <p:pic>
        <p:nvPicPr>
          <p:cNvPr id="83" name="Picture 2" descr="Image result for hogwarts icon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5090" y="4698868"/>
            <a:ext cx="311282" cy="31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74773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14:flas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10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2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8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4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6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4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48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4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72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78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4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90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96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02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08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14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20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26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3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38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44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50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56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62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68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74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80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4200" y="0"/>
            <a:ext cx="92324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5000" y="3809821"/>
            <a:ext cx="533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2"/>
                </a:solidFill>
                <a:latin typeface="DJB I Love a Ginger" panose="02000500000000000000" pitchFamily="2" charset="0"/>
              </a:rPr>
              <a:t>You finally get your </a:t>
            </a:r>
            <a:br>
              <a:rPr lang="en-US" sz="3600" dirty="0" smtClean="0">
                <a:solidFill>
                  <a:schemeClr val="bg2"/>
                </a:solidFill>
                <a:latin typeface="DJB I Love a Ginger" panose="02000500000000000000" pitchFamily="2" charset="0"/>
              </a:rPr>
            </a:br>
            <a:r>
              <a:rPr lang="en-US" sz="3600" dirty="0" smtClean="0">
                <a:solidFill>
                  <a:schemeClr val="bg2"/>
                </a:solidFill>
                <a:latin typeface="DJB I Love a Ginger" panose="02000500000000000000" pitchFamily="2" charset="0"/>
              </a:rPr>
              <a:t>letter from Hogwarts!</a:t>
            </a:r>
            <a:endParaRPr lang="en-US" sz="3600" dirty="0">
              <a:solidFill>
                <a:schemeClr val="bg2"/>
              </a:solidFill>
              <a:latin typeface="DJB I Love a Ginger" panose="02000500000000000000" pitchFamily="2" charset="0"/>
            </a:endParaRPr>
          </a:p>
        </p:txBody>
      </p:sp>
      <p:pic>
        <p:nvPicPr>
          <p:cNvPr id="8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02" t="11122" r="11413" b="25053"/>
          <a:stretch/>
        </p:blipFill>
        <p:spPr bwMode="auto">
          <a:xfrm>
            <a:off x="493486" y="3495554"/>
            <a:ext cx="1335314" cy="136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1" t="11122" r="9537" b="25053"/>
          <a:stretch/>
        </p:blipFill>
        <p:spPr bwMode="auto">
          <a:xfrm>
            <a:off x="7391400" y="3495554"/>
            <a:ext cx="1349828" cy="136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-11620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Reward </a:t>
            </a:r>
            <a:r>
              <a:rPr lang="en-US" dirty="0" smtClean="0"/>
              <a:t>F Question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09656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14:flas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09800" y="-1"/>
            <a:ext cx="12808716" cy="51435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06781" y="2952750"/>
            <a:ext cx="4932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2">
                    <a:lumMod val="90000"/>
                  </a:schemeClr>
                </a:solidFill>
                <a:latin typeface="DJB I Love a Ginger" panose="02000500000000000000" pitchFamily="2" charset="0"/>
              </a:rPr>
              <a:t>Welcome to Hogwarts!</a:t>
            </a:r>
            <a:endParaRPr lang="en-US" sz="3600" dirty="0">
              <a:solidFill>
                <a:schemeClr val="bg2">
                  <a:lumMod val="90000"/>
                </a:schemeClr>
              </a:solidFill>
              <a:latin typeface="DJB I Love a Ginger" panose="02000500000000000000" pitchFamily="2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90" t="24140" r="28182" b="33551"/>
          <a:stretch/>
        </p:blipFill>
        <p:spPr bwMode="auto">
          <a:xfrm>
            <a:off x="3632906" y="3486150"/>
            <a:ext cx="1604112" cy="130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-10096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Reward </a:t>
            </a:r>
            <a:r>
              <a:rPr lang="en-US" dirty="0" smtClean="0"/>
              <a:t>F - A</a:t>
            </a:r>
            <a:endParaRPr lang="en-US" dirty="0"/>
          </a:p>
        </p:txBody>
      </p:sp>
      <p:pic>
        <p:nvPicPr>
          <p:cNvPr id="6" name="Picture 2" descr="Image result for hogwarts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5090" y="4698868"/>
            <a:ext cx="311282" cy="31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e - win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>
                  <p14:trim st="433.6647"/>
                </p14:media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4268707" y="56630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0227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14:flas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59467" y="-933450"/>
            <a:ext cx="12462934" cy="701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1" y="3043695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2">
                    <a:lumMod val="90000"/>
                  </a:schemeClr>
                </a:solidFill>
                <a:latin typeface="DJB I Love a Ginger" panose="02000500000000000000" pitchFamily="2" charset="0"/>
              </a:rPr>
              <a:t>You were caught </a:t>
            </a:r>
            <a:br>
              <a:rPr lang="en-US" sz="3600" dirty="0" smtClean="0">
                <a:solidFill>
                  <a:schemeClr val="bg2">
                    <a:lumMod val="90000"/>
                  </a:schemeClr>
                </a:solidFill>
                <a:latin typeface="DJB I Love a Ginger" panose="02000500000000000000" pitchFamily="2" charset="0"/>
              </a:rPr>
            </a:br>
            <a:r>
              <a:rPr lang="en-US" sz="3600" dirty="0" smtClean="0">
                <a:solidFill>
                  <a:schemeClr val="bg2">
                    <a:lumMod val="90000"/>
                  </a:schemeClr>
                </a:solidFill>
                <a:latin typeface="DJB I Love a Ginger" panose="02000500000000000000" pitchFamily="2" charset="0"/>
              </a:rPr>
              <a:t>by the </a:t>
            </a:r>
            <a:r>
              <a:rPr lang="en-US" sz="3600" dirty="0" err="1" smtClean="0">
                <a:solidFill>
                  <a:schemeClr val="bg2">
                    <a:lumMod val="90000"/>
                  </a:schemeClr>
                </a:solidFill>
                <a:latin typeface="DJB I Love a Ginger" panose="02000500000000000000" pitchFamily="2" charset="0"/>
              </a:rPr>
              <a:t>Dursleys</a:t>
            </a:r>
            <a:r>
              <a:rPr lang="en-US" sz="3600" dirty="0" smtClean="0">
                <a:solidFill>
                  <a:schemeClr val="bg2">
                    <a:lumMod val="90000"/>
                  </a:schemeClr>
                </a:solidFill>
                <a:latin typeface="DJB I Love a Ginger" panose="02000500000000000000" pitchFamily="2" charset="0"/>
              </a:rPr>
              <a:t>!</a:t>
            </a:r>
            <a:endParaRPr lang="en-US" sz="3600" dirty="0">
              <a:solidFill>
                <a:schemeClr val="bg2">
                  <a:lumMod val="90000"/>
                </a:schemeClr>
              </a:solidFill>
              <a:latin typeface="DJB I Love a Ginger" panose="02000500000000000000" pitchFamily="2" charset="0"/>
            </a:endParaRPr>
          </a:p>
        </p:txBody>
      </p:sp>
      <p:pic>
        <p:nvPicPr>
          <p:cNvPr id="5" name="Picture 1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31" t="25026" r="18063" b="25026"/>
          <a:stretch/>
        </p:blipFill>
        <p:spPr bwMode="auto">
          <a:xfrm>
            <a:off x="914400" y="4017487"/>
            <a:ext cx="2484654" cy="106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-19240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Reward </a:t>
            </a:r>
            <a:r>
              <a:rPr lang="en-US" dirty="0" smtClean="0"/>
              <a:t>F - B</a:t>
            </a:r>
            <a:endParaRPr lang="en-US" dirty="0"/>
          </a:p>
        </p:txBody>
      </p:sp>
      <p:pic>
        <p:nvPicPr>
          <p:cNvPr id="6" name="Picture 2" descr="Image result for hogwarts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5090" y="4698868"/>
            <a:ext cx="311282" cy="31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e - los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0">
                  <p14:fade out="750"/>
                </p14:media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4267200" y="5543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701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14:flas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Image result for hogwarts great hall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45" r="14416"/>
          <a:stretch/>
        </p:blipFill>
        <p:spPr bwMode="auto">
          <a:xfrm>
            <a:off x="-843" y="0"/>
            <a:ext cx="914484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026" y="567877"/>
            <a:ext cx="719137" cy="461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070" y="-34448"/>
            <a:ext cx="4090987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" name="Picture 14" descr="Image result for gryffindor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097" y="2125547"/>
            <a:ext cx="466882" cy="59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16" descr="Image result for slytherin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6408" y="3612476"/>
            <a:ext cx="495335" cy="59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18" descr="Image result for ravenclaw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4243" y="2875428"/>
            <a:ext cx="480591" cy="59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0" descr="Image result for hufflepuff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4887" y="664238"/>
            <a:ext cx="479303" cy="59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0" descr="Image result for hufflepuff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6005" y="2875428"/>
            <a:ext cx="479303" cy="59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20" descr="Image result for hufflepuff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4424" y="664238"/>
            <a:ext cx="479303" cy="59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0" descr="Image result for hufflepuff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4887" y="4342480"/>
            <a:ext cx="479303" cy="59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0" descr="Image result for hufflepuff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1786" y="1387403"/>
            <a:ext cx="479303" cy="59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20" descr="Image result for hufflepuff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1786" y="3612476"/>
            <a:ext cx="479303" cy="59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20" descr="Image result for hufflepuff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8346" y="2125607"/>
            <a:ext cx="479303" cy="59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18" descr="Image result for ravenclaw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5361" y="2125607"/>
            <a:ext cx="480591" cy="59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18" descr="Image result for ravenclaw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5361" y="4342480"/>
            <a:ext cx="480591" cy="59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18" descr="Image result for ravenclaw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7702" y="3612536"/>
            <a:ext cx="480591" cy="59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18" descr="Image result for ravenclaw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5361" y="1387463"/>
            <a:ext cx="480591" cy="59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16" descr="Image result for slytherin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3770" y="664118"/>
            <a:ext cx="495335" cy="59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16" descr="Image result for slytherin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6408" y="1387403"/>
            <a:ext cx="495335" cy="59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14" descr="Image result for gryffindor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4556" y="1387403"/>
            <a:ext cx="466882" cy="59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14" descr="Image result for gryffindor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996" y="2875308"/>
            <a:ext cx="466882" cy="59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2" descr="Image result for harry potter death eater logo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850" t="-3007" r="-4621" b="49469"/>
          <a:stretch/>
        </p:blipFill>
        <p:spPr bwMode="auto">
          <a:xfrm>
            <a:off x="4199961" y="636282"/>
            <a:ext cx="456073" cy="5976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22" descr="Image result for harry potter death eater logo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850" t="-3007" r="-4621" b="49469"/>
          <a:stretch/>
        </p:blipFill>
        <p:spPr bwMode="auto">
          <a:xfrm>
            <a:off x="1626039" y="2125607"/>
            <a:ext cx="456073" cy="5976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22" descr="Image result for harry potter death eater logo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850" t="-3007" r="-4621" b="49469"/>
          <a:stretch/>
        </p:blipFill>
        <p:spPr bwMode="auto">
          <a:xfrm>
            <a:off x="3328296" y="4341636"/>
            <a:ext cx="456073" cy="5976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977881" y="680587"/>
            <a:ext cx="3919275" cy="4262133"/>
          </a:xfrm>
          <a:prstGeom prst="roundRect">
            <a:avLst>
              <a:gd name="adj" fmla="val 5373"/>
            </a:avLst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68" name="Picture 24" descr="Image result for hogwarts banner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7237" y="-210433"/>
            <a:ext cx="4260563" cy="331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33400" y="590550"/>
            <a:ext cx="802560" cy="743311"/>
            <a:chOff x="3491471" y="1897713"/>
            <a:chExt cx="802560" cy="743311"/>
          </a:xfrm>
        </p:grpSpPr>
        <p:sp>
          <p:nvSpPr>
            <p:cNvPr id="2" name="Oval 1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50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" name="Group 101"/>
          <p:cNvGrpSpPr/>
          <p:nvPr/>
        </p:nvGrpSpPr>
        <p:grpSpPr>
          <a:xfrm>
            <a:off x="1425588" y="590550"/>
            <a:ext cx="802560" cy="743311"/>
            <a:chOff x="3491471" y="1897713"/>
            <a:chExt cx="802560" cy="743311"/>
          </a:xfrm>
        </p:grpSpPr>
        <p:sp>
          <p:nvSpPr>
            <p:cNvPr id="103" name="Oval 102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" name="Group 104"/>
          <p:cNvGrpSpPr/>
          <p:nvPr/>
        </p:nvGrpSpPr>
        <p:grpSpPr>
          <a:xfrm>
            <a:off x="2285284" y="590550"/>
            <a:ext cx="802560" cy="743311"/>
            <a:chOff x="3491471" y="1897713"/>
            <a:chExt cx="802560" cy="743311"/>
          </a:xfrm>
        </p:grpSpPr>
        <p:sp>
          <p:nvSpPr>
            <p:cNvPr id="106" name="Oval 105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7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8" name="Group 107"/>
          <p:cNvGrpSpPr/>
          <p:nvPr/>
        </p:nvGrpSpPr>
        <p:grpSpPr>
          <a:xfrm>
            <a:off x="3144980" y="590550"/>
            <a:ext cx="802560" cy="743311"/>
            <a:chOff x="3491471" y="1897713"/>
            <a:chExt cx="802560" cy="743311"/>
          </a:xfrm>
        </p:grpSpPr>
        <p:sp>
          <p:nvSpPr>
            <p:cNvPr id="109" name="Oval 108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0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1" name="Group 110"/>
          <p:cNvGrpSpPr/>
          <p:nvPr/>
        </p:nvGrpSpPr>
        <p:grpSpPr>
          <a:xfrm>
            <a:off x="4004677" y="590550"/>
            <a:ext cx="802560" cy="743311"/>
            <a:chOff x="3491471" y="1897713"/>
            <a:chExt cx="802560" cy="743311"/>
          </a:xfrm>
        </p:grpSpPr>
        <p:sp>
          <p:nvSpPr>
            <p:cNvPr id="112" name="Oval 111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2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8" name="Group 147"/>
          <p:cNvGrpSpPr/>
          <p:nvPr/>
        </p:nvGrpSpPr>
        <p:grpSpPr>
          <a:xfrm>
            <a:off x="533400" y="1330381"/>
            <a:ext cx="802560" cy="743311"/>
            <a:chOff x="3491471" y="1897713"/>
            <a:chExt cx="802560" cy="743311"/>
          </a:xfrm>
        </p:grpSpPr>
        <p:sp>
          <p:nvSpPr>
            <p:cNvPr id="149" name="Oval 148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0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1" name="Group 150"/>
          <p:cNvGrpSpPr/>
          <p:nvPr/>
        </p:nvGrpSpPr>
        <p:grpSpPr>
          <a:xfrm>
            <a:off x="1425588" y="1330381"/>
            <a:ext cx="802560" cy="743311"/>
            <a:chOff x="3491471" y="1897713"/>
            <a:chExt cx="802560" cy="743311"/>
          </a:xfrm>
        </p:grpSpPr>
        <p:sp>
          <p:nvSpPr>
            <p:cNvPr id="152" name="Oval 151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3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4" name="Group 153"/>
          <p:cNvGrpSpPr/>
          <p:nvPr/>
        </p:nvGrpSpPr>
        <p:grpSpPr>
          <a:xfrm>
            <a:off x="2285284" y="1330381"/>
            <a:ext cx="802560" cy="743311"/>
            <a:chOff x="3491471" y="1897713"/>
            <a:chExt cx="802560" cy="743311"/>
          </a:xfrm>
        </p:grpSpPr>
        <p:sp>
          <p:nvSpPr>
            <p:cNvPr id="155" name="Oval 154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6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7" name="Group 156"/>
          <p:cNvGrpSpPr/>
          <p:nvPr/>
        </p:nvGrpSpPr>
        <p:grpSpPr>
          <a:xfrm>
            <a:off x="3144980" y="1330381"/>
            <a:ext cx="802560" cy="743311"/>
            <a:chOff x="3491471" y="1897713"/>
            <a:chExt cx="802560" cy="743311"/>
          </a:xfrm>
        </p:grpSpPr>
        <p:sp>
          <p:nvSpPr>
            <p:cNvPr id="158" name="Oval 157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9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0" name="Group 159"/>
          <p:cNvGrpSpPr/>
          <p:nvPr/>
        </p:nvGrpSpPr>
        <p:grpSpPr>
          <a:xfrm>
            <a:off x="4004677" y="1330381"/>
            <a:ext cx="802560" cy="743311"/>
            <a:chOff x="3491471" y="1897713"/>
            <a:chExt cx="802560" cy="743311"/>
          </a:xfrm>
        </p:grpSpPr>
        <p:sp>
          <p:nvSpPr>
            <p:cNvPr id="161" name="Oval 160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2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3" name="Group 162"/>
          <p:cNvGrpSpPr/>
          <p:nvPr/>
        </p:nvGrpSpPr>
        <p:grpSpPr>
          <a:xfrm>
            <a:off x="533400" y="2070212"/>
            <a:ext cx="802560" cy="743311"/>
            <a:chOff x="3491471" y="1897713"/>
            <a:chExt cx="802560" cy="743311"/>
          </a:xfrm>
        </p:grpSpPr>
        <p:sp>
          <p:nvSpPr>
            <p:cNvPr id="164" name="Oval 163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5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6" name="Group 165"/>
          <p:cNvGrpSpPr/>
          <p:nvPr/>
        </p:nvGrpSpPr>
        <p:grpSpPr>
          <a:xfrm>
            <a:off x="1425588" y="2070212"/>
            <a:ext cx="802560" cy="743311"/>
            <a:chOff x="3491471" y="1897713"/>
            <a:chExt cx="802560" cy="743311"/>
          </a:xfrm>
        </p:grpSpPr>
        <p:sp>
          <p:nvSpPr>
            <p:cNvPr id="167" name="Oval 166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8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9" name="Group 168"/>
          <p:cNvGrpSpPr/>
          <p:nvPr/>
        </p:nvGrpSpPr>
        <p:grpSpPr>
          <a:xfrm>
            <a:off x="2285284" y="2070212"/>
            <a:ext cx="802560" cy="743311"/>
            <a:chOff x="3491471" y="1897713"/>
            <a:chExt cx="802560" cy="743311"/>
          </a:xfrm>
        </p:grpSpPr>
        <p:sp>
          <p:nvSpPr>
            <p:cNvPr id="170" name="Oval 169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1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2" name="Group 171"/>
          <p:cNvGrpSpPr/>
          <p:nvPr/>
        </p:nvGrpSpPr>
        <p:grpSpPr>
          <a:xfrm>
            <a:off x="3144980" y="2070212"/>
            <a:ext cx="802560" cy="743311"/>
            <a:chOff x="3491471" y="1897713"/>
            <a:chExt cx="802560" cy="743311"/>
          </a:xfrm>
        </p:grpSpPr>
        <p:sp>
          <p:nvSpPr>
            <p:cNvPr id="173" name="Oval 172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4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5" name="Group 174"/>
          <p:cNvGrpSpPr/>
          <p:nvPr/>
        </p:nvGrpSpPr>
        <p:grpSpPr>
          <a:xfrm>
            <a:off x="4004677" y="2070212"/>
            <a:ext cx="802560" cy="743311"/>
            <a:chOff x="3491471" y="1897713"/>
            <a:chExt cx="802560" cy="743311"/>
          </a:xfrm>
        </p:grpSpPr>
        <p:sp>
          <p:nvSpPr>
            <p:cNvPr id="176" name="Oval 175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7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8" name="Group 177"/>
          <p:cNvGrpSpPr/>
          <p:nvPr/>
        </p:nvGrpSpPr>
        <p:grpSpPr>
          <a:xfrm>
            <a:off x="533400" y="2810043"/>
            <a:ext cx="802560" cy="743311"/>
            <a:chOff x="3491471" y="1897713"/>
            <a:chExt cx="802560" cy="743311"/>
          </a:xfrm>
        </p:grpSpPr>
        <p:sp>
          <p:nvSpPr>
            <p:cNvPr id="179" name="Oval 178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0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1" name="Group 180"/>
          <p:cNvGrpSpPr/>
          <p:nvPr/>
        </p:nvGrpSpPr>
        <p:grpSpPr>
          <a:xfrm>
            <a:off x="1425588" y="2810043"/>
            <a:ext cx="802560" cy="743311"/>
            <a:chOff x="3491471" y="1897713"/>
            <a:chExt cx="802560" cy="743311"/>
          </a:xfrm>
        </p:grpSpPr>
        <p:sp>
          <p:nvSpPr>
            <p:cNvPr id="182" name="Oval 181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3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4" name="Group 183"/>
          <p:cNvGrpSpPr/>
          <p:nvPr/>
        </p:nvGrpSpPr>
        <p:grpSpPr>
          <a:xfrm>
            <a:off x="2285284" y="2810043"/>
            <a:ext cx="802560" cy="743311"/>
            <a:chOff x="3491471" y="1897713"/>
            <a:chExt cx="802560" cy="743311"/>
          </a:xfrm>
        </p:grpSpPr>
        <p:sp>
          <p:nvSpPr>
            <p:cNvPr id="185" name="Oval 184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6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7" name="Group 186"/>
          <p:cNvGrpSpPr/>
          <p:nvPr/>
        </p:nvGrpSpPr>
        <p:grpSpPr>
          <a:xfrm>
            <a:off x="3144980" y="2810043"/>
            <a:ext cx="802560" cy="743311"/>
            <a:chOff x="3491471" y="1897713"/>
            <a:chExt cx="802560" cy="743311"/>
          </a:xfrm>
        </p:grpSpPr>
        <p:sp>
          <p:nvSpPr>
            <p:cNvPr id="188" name="Oval 187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9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0" name="Group 189"/>
          <p:cNvGrpSpPr/>
          <p:nvPr/>
        </p:nvGrpSpPr>
        <p:grpSpPr>
          <a:xfrm>
            <a:off x="4004677" y="2810043"/>
            <a:ext cx="802560" cy="743311"/>
            <a:chOff x="3491471" y="1897713"/>
            <a:chExt cx="802560" cy="743311"/>
          </a:xfrm>
        </p:grpSpPr>
        <p:sp>
          <p:nvSpPr>
            <p:cNvPr id="191" name="Oval 190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2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3" name="Group 192"/>
          <p:cNvGrpSpPr/>
          <p:nvPr/>
        </p:nvGrpSpPr>
        <p:grpSpPr>
          <a:xfrm>
            <a:off x="533400" y="3549874"/>
            <a:ext cx="802560" cy="743311"/>
            <a:chOff x="3491471" y="1897713"/>
            <a:chExt cx="802560" cy="743311"/>
          </a:xfrm>
        </p:grpSpPr>
        <p:sp>
          <p:nvSpPr>
            <p:cNvPr id="194" name="Oval 193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5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6" name="Group 195"/>
          <p:cNvGrpSpPr/>
          <p:nvPr/>
        </p:nvGrpSpPr>
        <p:grpSpPr>
          <a:xfrm>
            <a:off x="1425588" y="3549874"/>
            <a:ext cx="802560" cy="743311"/>
            <a:chOff x="3491471" y="1897713"/>
            <a:chExt cx="802560" cy="743311"/>
          </a:xfrm>
        </p:grpSpPr>
        <p:sp>
          <p:nvSpPr>
            <p:cNvPr id="197" name="Oval 196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8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9" name="Group 198"/>
          <p:cNvGrpSpPr/>
          <p:nvPr/>
        </p:nvGrpSpPr>
        <p:grpSpPr>
          <a:xfrm>
            <a:off x="2285284" y="3549874"/>
            <a:ext cx="802560" cy="743311"/>
            <a:chOff x="3491471" y="1897713"/>
            <a:chExt cx="802560" cy="743311"/>
          </a:xfrm>
        </p:grpSpPr>
        <p:sp>
          <p:nvSpPr>
            <p:cNvPr id="200" name="Oval 199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1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2" name="Group 201"/>
          <p:cNvGrpSpPr/>
          <p:nvPr/>
        </p:nvGrpSpPr>
        <p:grpSpPr>
          <a:xfrm>
            <a:off x="3144980" y="3549874"/>
            <a:ext cx="802560" cy="743311"/>
            <a:chOff x="3491471" y="1897713"/>
            <a:chExt cx="802560" cy="743311"/>
          </a:xfrm>
        </p:grpSpPr>
        <p:sp>
          <p:nvSpPr>
            <p:cNvPr id="203" name="Oval 202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4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" name="Group 204"/>
          <p:cNvGrpSpPr/>
          <p:nvPr/>
        </p:nvGrpSpPr>
        <p:grpSpPr>
          <a:xfrm>
            <a:off x="4004677" y="3549874"/>
            <a:ext cx="802560" cy="743311"/>
            <a:chOff x="3491471" y="1897713"/>
            <a:chExt cx="802560" cy="743311"/>
          </a:xfrm>
        </p:grpSpPr>
        <p:sp>
          <p:nvSpPr>
            <p:cNvPr id="206" name="Oval 205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7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8" name="Group 207"/>
          <p:cNvGrpSpPr/>
          <p:nvPr/>
        </p:nvGrpSpPr>
        <p:grpSpPr>
          <a:xfrm>
            <a:off x="533400" y="4289705"/>
            <a:ext cx="802560" cy="743311"/>
            <a:chOff x="3491471" y="1897713"/>
            <a:chExt cx="802560" cy="743311"/>
          </a:xfrm>
        </p:grpSpPr>
        <p:sp>
          <p:nvSpPr>
            <p:cNvPr id="209" name="Oval 208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0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1" name="Group 210"/>
          <p:cNvGrpSpPr/>
          <p:nvPr/>
        </p:nvGrpSpPr>
        <p:grpSpPr>
          <a:xfrm>
            <a:off x="1425588" y="4289705"/>
            <a:ext cx="802560" cy="743311"/>
            <a:chOff x="3491471" y="1897713"/>
            <a:chExt cx="802560" cy="743311"/>
          </a:xfrm>
        </p:grpSpPr>
        <p:sp>
          <p:nvSpPr>
            <p:cNvPr id="212" name="Oval 211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3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4" name="Group 213"/>
          <p:cNvGrpSpPr/>
          <p:nvPr/>
        </p:nvGrpSpPr>
        <p:grpSpPr>
          <a:xfrm>
            <a:off x="2285284" y="4289705"/>
            <a:ext cx="802560" cy="743311"/>
            <a:chOff x="3491471" y="1897713"/>
            <a:chExt cx="802560" cy="743311"/>
          </a:xfrm>
        </p:grpSpPr>
        <p:sp>
          <p:nvSpPr>
            <p:cNvPr id="215" name="Oval 214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6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7" name="Group 216"/>
          <p:cNvGrpSpPr/>
          <p:nvPr/>
        </p:nvGrpSpPr>
        <p:grpSpPr>
          <a:xfrm>
            <a:off x="3144980" y="4289705"/>
            <a:ext cx="802560" cy="743311"/>
            <a:chOff x="3491471" y="1897713"/>
            <a:chExt cx="802560" cy="743311"/>
          </a:xfrm>
        </p:grpSpPr>
        <p:sp>
          <p:nvSpPr>
            <p:cNvPr id="218" name="Oval 217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9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0" name="Group 219"/>
          <p:cNvGrpSpPr/>
          <p:nvPr/>
        </p:nvGrpSpPr>
        <p:grpSpPr>
          <a:xfrm>
            <a:off x="4004677" y="4289705"/>
            <a:ext cx="802560" cy="743311"/>
            <a:chOff x="3491471" y="1897713"/>
            <a:chExt cx="802560" cy="743311"/>
          </a:xfrm>
        </p:grpSpPr>
        <p:sp>
          <p:nvSpPr>
            <p:cNvPr id="221" name="Oval 220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2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58" name="Picture 14" descr="Image result for gryffindor log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1171" y="3353099"/>
            <a:ext cx="614066" cy="78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Image result for slytherin 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2421" y="3352927"/>
            <a:ext cx="651489" cy="78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Image result for ravenclaw logo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3063" y="3343607"/>
            <a:ext cx="632097" cy="78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Image result for hufflepuff logo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353085"/>
            <a:ext cx="630402" cy="78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66" name="Picture 22" descr="Image result for harry potter death eater logo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850" t="-3007" r="-4621" b="32776"/>
          <a:stretch/>
        </p:blipFill>
        <p:spPr bwMode="auto">
          <a:xfrm>
            <a:off x="8302497" y="3353099"/>
            <a:ext cx="456073" cy="78395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14" descr="Image result for gryffindor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244183" y="881627"/>
            <a:ext cx="466882" cy="59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5863" y="4049367"/>
            <a:ext cx="4071937" cy="87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-11620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Reward </a:t>
            </a:r>
            <a:r>
              <a:rPr lang="en-US" dirty="0" smtClean="0"/>
              <a:t>G</a:t>
            </a:r>
            <a:endParaRPr lang="en-US" dirty="0"/>
          </a:p>
        </p:txBody>
      </p:sp>
      <p:pic>
        <p:nvPicPr>
          <p:cNvPr id="141" name="Picture 2" descr="Image result for hogwarts icon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5090" y="4698868"/>
            <a:ext cx="311282" cy="31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3" name="Picture 3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49" t="15749" r="15749" b="20657"/>
          <a:stretch/>
        </p:blipFill>
        <p:spPr bwMode="auto">
          <a:xfrm>
            <a:off x="5870718" y="2407145"/>
            <a:ext cx="2133600" cy="94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24225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14:flas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0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2"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2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4" dur="2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0" dur="2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2"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8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4" dur="2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0" dur="2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6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2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8" dur="2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4" dur="2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0" dur="2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hogwarts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hogwarts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Image result for hogwarts corrid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949"/>
            <a:ext cx="9167020" cy="515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draco malfo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805" y="1219199"/>
            <a:ext cx="3195667" cy="401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pansy parkinso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4481"/>
          <a:stretch/>
        </p:blipFill>
        <p:spPr bwMode="auto">
          <a:xfrm>
            <a:off x="6096000" y="1386243"/>
            <a:ext cx="2032950" cy="385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mage result for severus snap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797" r="20211" b="49792"/>
          <a:stretch/>
        </p:blipFill>
        <p:spPr bwMode="auto">
          <a:xfrm>
            <a:off x="3304309" y="953808"/>
            <a:ext cx="2660074" cy="428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521553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2">
                    <a:lumMod val="90000"/>
                  </a:schemeClr>
                </a:solidFill>
                <a:latin typeface="DJB I Love a Ginger" panose="02000500000000000000" pitchFamily="2" charset="0"/>
              </a:rPr>
              <a:t>Choose someone to duel…</a:t>
            </a:r>
            <a:endParaRPr lang="en-US" sz="4400" dirty="0">
              <a:solidFill>
                <a:schemeClr val="bg2">
                  <a:lumMod val="90000"/>
                </a:schemeClr>
              </a:solidFill>
              <a:latin typeface="DJB I Love a Ginger" panose="02000500000000000000" pitchFamily="2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39" t="25474" r="33651" b="32667"/>
          <a:stretch/>
        </p:blipFill>
        <p:spPr bwMode="auto">
          <a:xfrm>
            <a:off x="1788947" y="3487637"/>
            <a:ext cx="1011382" cy="128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98" t="23198" r="33575" b="35069"/>
          <a:stretch/>
        </p:blipFill>
        <p:spPr bwMode="auto">
          <a:xfrm>
            <a:off x="6565554" y="3430487"/>
            <a:ext cx="1093842" cy="12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64" t="21863" r="28534" b="35070"/>
          <a:stretch/>
        </p:blipFill>
        <p:spPr bwMode="auto">
          <a:xfrm>
            <a:off x="3892472" y="3409950"/>
            <a:ext cx="1339418" cy="132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-10858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Reward </a:t>
            </a:r>
            <a:r>
              <a:rPr lang="en-US" dirty="0" smtClean="0"/>
              <a:t>H</a:t>
            </a:r>
            <a:endParaRPr lang="en-US" dirty="0"/>
          </a:p>
        </p:txBody>
      </p:sp>
      <p:pic>
        <p:nvPicPr>
          <p:cNvPr id="13" name="Picture 2" descr="Image result for hogwarts icon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5090" y="4698868"/>
            <a:ext cx="311282" cy="31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41959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14:flas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1" cy="5155726"/>
            <a:chOff x="0" y="0"/>
            <a:chExt cx="9144001" cy="5155726"/>
          </a:xfrm>
        </p:grpSpPr>
        <p:pic>
          <p:nvPicPr>
            <p:cNvPr id="3078" name="Picture 6" descr="Image result for old dark wood textur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874301" cy="5155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Image result for old dark wood texture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6983"/>
            <a:stretch/>
          </p:blipFill>
          <p:spPr bwMode="auto">
            <a:xfrm>
              <a:off x="6874301" y="0"/>
              <a:ext cx="2269700" cy="5155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3" name="TextBox 52"/>
          <p:cNvSpPr txBox="1"/>
          <p:nvPr/>
        </p:nvSpPr>
        <p:spPr>
          <a:xfrm>
            <a:off x="3733800" y="933266"/>
            <a:ext cx="5105400" cy="790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80"/>
              </a:lnSpc>
            </a:pPr>
            <a:r>
              <a:rPr lang="en-US" sz="5400" dirty="0" smtClean="0">
                <a:solidFill>
                  <a:schemeClr val="bg2">
                    <a:lumMod val="90000"/>
                  </a:schemeClr>
                </a:solidFill>
                <a:latin typeface="DJB I Love a Ginger" panose="02000500000000000000" pitchFamily="2" charset="0"/>
              </a:rPr>
              <a:t>Test your luck!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33800" y="1733550"/>
            <a:ext cx="5105400" cy="304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4580"/>
              </a:lnSpc>
            </a:pPr>
            <a:r>
              <a:rPr lang="en-US" sz="2800" dirty="0">
                <a:solidFill>
                  <a:srgbClr val="EEECE1"/>
                </a:solidFill>
                <a:latin typeface="DJB I Love a Ginger" panose="02000500000000000000" pitchFamily="2" charset="0"/>
              </a:rPr>
              <a:t>Keep the card you have or draw more for more points. But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DJB I Love a Ginger" panose="02000500000000000000" pitchFamily="2" charset="0"/>
              </a:rPr>
              <a:t>beware</a:t>
            </a:r>
            <a:r>
              <a:rPr lang="en-US" sz="2800" dirty="0">
                <a:solidFill>
                  <a:srgbClr val="EEECE1"/>
                </a:solidFill>
                <a:latin typeface="DJB I Love a Ginger" panose="02000500000000000000" pitchFamily="2" charset="0"/>
              </a:rPr>
              <a:t>! If you find a </a:t>
            </a:r>
            <a:r>
              <a:rPr lang="en-US" sz="2800" dirty="0" smtClean="0">
                <a:solidFill>
                  <a:srgbClr val="EEECE1"/>
                </a:solidFill>
                <a:latin typeface="DJB I Love a Ginger" panose="02000500000000000000" pitchFamily="2" charset="0"/>
              </a:rPr>
              <a:t>bomb </a:t>
            </a:r>
            <a:r>
              <a:rPr lang="en-US" sz="2800" dirty="0">
                <a:solidFill>
                  <a:srgbClr val="EEECE1"/>
                </a:solidFill>
                <a:latin typeface="DJB I Love a Ginger" panose="02000500000000000000" pitchFamily="2" charset="0"/>
              </a:rPr>
              <a:t>the game is over and you lose all your points.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25109" y="757440"/>
            <a:ext cx="2590800" cy="3689587"/>
            <a:chOff x="-3323646" y="5895898"/>
            <a:chExt cx="2590800" cy="3689587"/>
          </a:xfrm>
        </p:grpSpPr>
        <p:sp>
          <p:nvSpPr>
            <p:cNvPr id="5" name="Rounded Rectangle 4"/>
            <p:cNvSpPr/>
            <p:nvPr/>
          </p:nvSpPr>
          <p:spPr>
            <a:xfrm>
              <a:off x="-3323646" y="5895898"/>
              <a:ext cx="2590800" cy="3689587"/>
            </a:xfrm>
            <a:prstGeom prst="roundRect">
              <a:avLst>
                <a:gd name="adj" fmla="val 6174"/>
              </a:avLst>
            </a:prstGeom>
            <a:blipFill>
              <a:blip r:embed="rId5" cstate="print"/>
              <a:tile tx="0" ty="0" sx="100000" sy="100000" flip="none" algn="tl"/>
            </a:blipFill>
            <a:ln w="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82" name="Picture 10" descr="Image result for death eater logo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5597" r="25597"/>
            <a:stretch/>
          </p:blipFill>
          <p:spPr bwMode="auto">
            <a:xfrm>
              <a:off x="-2839673" y="6261545"/>
              <a:ext cx="1441106" cy="2942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7477" t="19124" r="12701" b="27506"/>
            <a:stretch/>
          </p:blipFill>
          <p:spPr bwMode="auto">
            <a:xfrm>
              <a:off x="-1592572" y="9011364"/>
              <a:ext cx="702734" cy="3999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725109" y="757440"/>
            <a:ext cx="2590800" cy="3689587"/>
            <a:chOff x="-3192736" y="-4114776"/>
            <a:chExt cx="2590800" cy="3689587"/>
          </a:xfrm>
        </p:grpSpPr>
        <p:sp>
          <p:nvSpPr>
            <p:cNvPr id="36" name="Rounded Rectangle 35"/>
            <p:cNvSpPr/>
            <p:nvPr/>
          </p:nvSpPr>
          <p:spPr>
            <a:xfrm>
              <a:off x="-3192736" y="-4114776"/>
              <a:ext cx="2590800" cy="3689587"/>
            </a:xfrm>
            <a:prstGeom prst="roundRect">
              <a:avLst>
                <a:gd name="adj" fmla="val 6174"/>
              </a:avLst>
            </a:prstGeom>
            <a:blipFill>
              <a:blip r:embed="rId5" cstate="print"/>
              <a:tile tx="0" ty="0" sx="100000" sy="100000" flip="none" algn="tl"/>
            </a:blipFill>
            <a:ln w="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108" name="Picture 36" descr="Image result for ravenclaw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74383" y="-3673193"/>
              <a:ext cx="1554094" cy="2806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557" t="6698" r="9849" b="9881"/>
            <a:stretch/>
          </p:blipFill>
          <p:spPr bwMode="auto">
            <a:xfrm>
              <a:off x="-3046959" y="-4000324"/>
              <a:ext cx="2319867" cy="34233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725109" y="757440"/>
            <a:ext cx="2590800" cy="3689587"/>
            <a:chOff x="1956730" y="-4114776"/>
            <a:chExt cx="2590800" cy="3689587"/>
          </a:xfrm>
        </p:grpSpPr>
        <p:sp>
          <p:nvSpPr>
            <p:cNvPr id="14" name="Rounded Rectangle 13"/>
            <p:cNvSpPr/>
            <p:nvPr/>
          </p:nvSpPr>
          <p:spPr>
            <a:xfrm>
              <a:off x="1956730" y="-4114776"/>
              <a:ext cx="2590800" cy="3689587"/>
            </a:xfrm>
            <a:prstGeom prst="roundRect">
              <a:avLst>
                <a:gd name="adj" fmla="val 6174"/>
              </a:avLst>
            </a:prstGeom>
            <a:blipFill>
              <a:blip r:embed="rId5" cstate="print"/>
              <a:tile tx="0" ty="0" sx="100000" sy="100000" flip="none" algn="tl"/>
            </a:blipFill>
            <a:ln w="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104" name="Picture 32" descr="Image result for hufflepuff badger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953093" y="-2919500"/>
              <a:ext cx="2598075" cy="1299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703" t="7933" r="10727" b="8987"/>
            <a:stretch/>
          </p:blipFill>
          <p:spPr bwMode="auto">
            <a:xfrm>
              <a:off x="2177842" y="-3924767"/>
              <a:ext cx="2175933" cy="3418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725109" y="757440"/>
            <a:ext cx="2590800" cy="3689587"/>
            <a:chOff x="2099128" y="6154027"/>
            <a:chExt cx="2590800" cy="3689587"/>
          </a:xfrm>
        </p:grpSpPr>
        <p:sp>
          <p:nvSpPr>
            <p:cNvPr id="39" name="Rounded Rectangle 38"/>
            <p:cNvSpPr/>
            <p:nvPr/>
          </p:nvSpPr>
          <p:spPr>
            <a:xfrm>
              <a:off x="2099128" y="6154027"/>
              <a:ext cx="2590800" cy="3689587"/>
            </a:xfrm>
            <a:prstGeom prst="roundRect">
              <a:avLst>
                <a:gd name="adj" fmla="val 6174"/>
              </a:avLst>
            </a:prstGeom>
            <a:blipFill>
              <a:blip r:embed="rId5" cstate="print"/>
              <a:tile tx="0" ty="0" sx="100000" sy="100000" flip="none" algn="tl"/>
            </a:blipFill>
            <a:ln w="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88" name="Picture 16" descr="Image result for slytherin snake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6610" y="7321337"/>
              <a:ext cx="1875836" cy="1354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916" t="7933" r="11050" b="10564"/>
            <a:stretch/>
          </p:blipFill>
          <p:spPr bwMode="auto">
            <a:xfrm>
              <a:off x="2291782" y="6327166"/>
              <a:ext cx="2230582" cy="3353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725109" y="757440"/>
            <a:ext cx="2590800" cy="3689587"/>
            <a:chOff x="2743200" y="787163"/>
            <a:chExt cx="2590800" cy="3689587"/>
          </a:xfrm>
        </p:grpSpPr>
        <p:sp>
          <p:nvSpPr>
            <p:cNvPr id="12" name="Rounded Rectangle 11"/>
            <p:cNvSpPr/>
            <p:nvPr/>
          </p:nvSpPr>
          <p:spPr>
            <a:xfrm>
              <a:off x="2743200" y="787163"/>
              <a:ext cx="2590800" cy="3689587"/>
            </a:xfrm>
            <a:prstGeom prst="roundRect">
              <a:avLst>
                <a:gd name="adj" fmla="val 6174"/>
              </a:avLst>
            </a:prstGeom>
            <a:blipFill>
              <a:blip r:embed="rId5" cstate="print"/>
              <a:tile tx="0" ty="0" sx="100000" sy="100000" flip="none" algn="tl"/>
            </a:blipFill>
            <a:ln w="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84" name="Picture 12" descr="Image result for hogwarts logo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1434863"/>
              <a:ext cx="22860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itle 15"/>
          <p:cNvSpPr>
            <a:spLocks noGrp="1"/>
          </p:cNvSpPr>
          <p:nvPr>
            <p:ph type="title" idx="4294967295"/>
          </p:nvPr>
        </p:nvSpPr>
        <p:spPr>
          <a:xfrm>
            <a:off x="457200" y="-10858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Reward </a:t>
            </a:r>
            <a:r>
              <a:rPr lang="en-US" dirty="0" smtClean="0"/>
              <a:t>I</a:t>
            </a:r>
            <a:endParaRPr lang="en-US" dirty="0"/>
          </a:p>
        </p:txBody>
      </p:sp>
      <p:pic>
        <p:nvPicPr>
          <p:cNvPr id="40" name="Picture 2" descr="Image result for hogwarts icon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5090" y="4698868"/>
            <a:ext cx="311282" cy="31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6734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14:flas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66800" y="0"/>
            <a:ext cx="11618982" cy="5143500"/>
          </a:xfrm>
          <a:prstGeom prst="rect">
            <a:avLst/>
          </a:prstGeom>
        </p:spPr>
      </p:pic>
      <p:sp>
        <p:nvSpPr>
          <p:cNvPr id="2" name="AutoShape 2" descr="Image result for scared potter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02" t="11122" r="11413" b="25053"/>
          <a:stretch/>
        </p:blipFill>
        <p:spPr bwMode="auto">
          <a:xfrm>
            <a:off x="493486" y="3495554"/>
            <a:ext cx="1335314" cy="136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1" t="11122" r="9537" b="25053"/>
          <a:stretch/>
        </p:blipFill>
        <p:spPr bwMode="auto">
          <a:xfrm>
            <a:off x="7391400" y="3495554"/>
            <a:ext cx="1349828" cy="136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33600" y="3809821"/>
            <a:ext cx="487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2">
                    <a:lumMod val="90000"/>
                  </a:schemeClr>
                </a:solidFill>
                <a:latin typeface="DJB I Love a Ginger" panose="02000500000000000000" pitchFamily="2" charset="0"/>
              </a:rPr>
              <a:t>Your rival challenges</a:t>
            </a:r>
            <a:br>
              <a:rPr lang="en-US" sz="3600" dirty="0" smtClean="0">
                <a:solidFill>
                  <a:schemeClr val="bg2">
                    <a:lumMod val="90000"/>
                  </a:schemeClr>
                </a:solidFill>
                <a:latin typeface="DJB I Love a Ginger" panose="02000500000000000000" pitchFamily="2" charset="0"/>
              </a:rPr>
            </a:br>
            <a:r>
              <a:rPr lang="en-US" sz="3600" dirty="0" smtClean="0">
                <a:solidFill>
                  <a:schemeClr val="bg2">
                    <a:lumMod val="90000"/>
                  </a:schemeClr>
                </a:solidFill>
                <a:latin typeface="DJB I Love a Ginger" panose="02000500000000000000" pitchFamily="2" charset="0"/>
              </a:rPr>
              <a:t>you to a duel.</a:t>
            </a:r>
            <a:endParaRPr lang="en-US" sz="3600" dirty="0">
              <a:solidFill>
                <a:schemeClr val="bg2">
                  <a:lumMod val="90000"/>
                </a:schemeClr>
              </a:solidFill>
              <a:latin typeface="DJB I Love a Ginger" panose="02000500000000000000" pitchFamily="2" charset="0"/>
            </a:endParaRPr>
          </a:p>
        </p:txBody>
      </p:sp>
      <p:sp>
        <p:nvSpPr>
          <p:cNvPr id="3" name="AutoShape 4" descr="Image result for scared potter 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-11620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Reward </a:t>
            </a:r>
            <a:r>
              <a:rPr lang="en-US" dirty="0" smtClean="0"/>
              <a:t>J Question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91404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14:flas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00200" y="0"/>
            <a:ext cx="12756466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181" y="360181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2">
                    <a:lumMod val="90000"/>
                  </a:schemeClr>
                </a:solidFill>
                <a:latin typeface="DJB I Love a Ginger" panose="02000500000000000000" pitchFamily="2" charset="0"/>
              </a:rPr>
              <a:t>You lost!</a:t>
            </a:r>
            <a:endParaRPr lang="en-US" sz="3600" dirty="0">
              <a:solidFill>
                <a:schemeClr val="bg2">
                  <a:lumMod val="90000"/>
                </a:schemeClr>
              </a:solidFill>
              <a:latin typeface="DJB I Love a Ginger" panose="02000500000000000000" pitchFamily="2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52" t="21183" r="7994" b="27670"/>
          <a:stretch/>
        </p:blipFill>
        <p:spPr bwMode="auto">
          <a:xfrm>
            <a:off x="1143000" y="3924984"/>
            <a:ext cx="5043055" cy="1094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-10096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Reward </a:t>
            </a:r>
            <a:r>
              <a:rPr lang="en-US" dirty="0" smtClean="0"/>
              <a:t>J -</a:t>
            </a:r>
            <a:r>
              <a:rPr lang="en-US" baseline="0" dirty="0" smtClean="0"/>
              <a:t> B</a:t>
            </a:r>
            <a:endParaRPr lang="en-US" dirty="0"/>
          </a:p>
        </p:txBody>
      </p:sp>
      <p:pic>
        <p:nvPicPr>
          <p:cNvPr id="6" name="Picture 2" descr="Image result for hogwarts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5090" y="4698868"/>
            <a:ext cx="311282" cy="31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e - los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0">
                  <p14:fade out="750"/>
                </p14:media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4267200" y="5543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2396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14:flas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76" y="0"/>
            <a:ext cx="917257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2400" y="3488932"/>
            <a:ext cx="1155243" cy="1559318"/>
            <a:chOff x="3641271" y="933450"/>
            <a:chExt cx="1213758" cy="1638300"/>
          </a:xfrm>
        </p:grpSpPr>
        <p:pic>
          <p:nvPicPr>
            <p:cNvPr id="6156" name="Picture 12" descr="Image result for wax seal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1039" t="10909" r="21039" b="10909"/>
            <a:stretch/>
          </p:blipFill>
          <p:spPr bwMode="auto">
            <a:xfrm>
              <a:off x="3641271" y="933450"/>
              <a:ext cx="1213758" cy="163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6" name="Picture 22" descr="Image result for hogwarts crest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3905250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7772400" y="3452668"/>
            <a:ext cx="1219200" cy="1595582"/>
            <a:chOff x="950617" y="914400"/>
            <a:chExt cx="1280954" cy="1676400"/>
          </a:xfrm>
        </p:grpSpPr>
        <p:pic>
          <p:nvPicPr>
            <p:cNvPr id="13" name="Picture 12" descr="Image result for wax seal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436" t="10000" r="19436" b="10000"/>
            <a:stretch/>
          </p:blipFill>
          <p:spPr bwMode="auto">
            <a:xfrm>
              <a:off x="950617" y="914400"/>
              <a:ext cx="1280954" cy="167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2" descr="Image result for hogwarts crest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1248194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Image result for hand drawn lin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37551" b="45408" l="1000" r="98500">
                        <a14:foregroundMark x1="43214" y1="42653" x2="79429" y2="42857"/>
                        <a14:foregroundMark x1="45000" y1="41531" x2="23071" y2="41633"/>
                        <a14:foregroundMark x1="9571" y1="41531" x2="3500" y2="41531"/>
                        <a14:foregroundMark x1="29857" y1="42551" x2="41714" y2="42449"/>
                        <a14:foregroundMark x1="29500" y1="42551" x2="6214" y2="42959"/>
                        <a14:foregroundMark x1="21786" y1="41633" x2="11000" y2="41531"/>
                        <a14:foregroundMark x1="20643" y1="42245" x2="12571" y2="42245"/>
                        <a14:backgroundMark x1="9714" y1="42245" x2="9714" y2="42245"/>
                        <a14:backgroundMark x1="80500" y1="42245" x2="43000" y2="41939"/>
                        <a14:backgroundMark x1="41929" y1="42041" x2="29357" y2="42143"/>
                        <a14:backgroundMark x1="10857" y1="42143" x2="17214" y2="41939"/>
                        <a14:backgroundMark x1="17857" y1="41837" x2="19929" y2="41939"/>
                        <a14:backgroundMark x1="20500" y1="42347" x2="29143" y2="42245"/>
                        <a14:backgroundMark x1="3786" y1="41837" x2="6500" y2="41837"/>
                        <a14:backgroundMark x1="8571" y1="42143" x2="6857" y2="41735"/>
                        <a14:backgroundMark x1="4286" y1="42041" x2="3500" y2="41735"/>
                        <a14:backgroundMark x1="20071" y1="42347" x2="16714" y2="42551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763" b="53447"/>
          <a:stretch/>
        </p:blipFill>
        <p:spPr bwMode="auto">
          <a:xfrm>
            <a:off x="1143001" y="4324350"/>
            <a:ext cx="6779422" cy="45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1135" y="4009069"/>
            <a:ext cx="6265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Answer here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92766" y="242459"/>
            <a:ext cx="3619500" cy="1262491"/>
            <a:chOff x="2792766" y="242459"/>
            <a:chExt cx="3619500" cy="1262491"/>
          </a:xfrm>
        </p:grpSpPr>
        <p:pic>
          <p:nvPicPr>
            <p:cNvPr id="1034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89091"/>
            <a:stretch/>
          </p:blipFill>
          <p:spPr bwMode="auto">
            <a:xfrm>
              <a:off x="2792766" y="242459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0000" b="-909"/>
            <a:stretch/>
          </p:blipFill>
          <p:spPr bwMode="auto">
            <a:xfrm>
              <a:off x="2792766" y="1110100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371559" y="735509"/>
            <a:ext cx="8384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Instructions/Question here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-1085850"/>
            <a:ext cx="8229600" cy="857250"/>
          </a:xfrm>
        </p:spPr>
        <p:txBody>
          <a:bodyPr/>
          <a:lstStyle/>
          <a:p>
            <a:r>
              <a:rPr lang="en-US" dirty="0" smtClean="0"/>
              <a:t>Question 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48726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60918"/>
            <a:ext cx="9144002" cy="5265336"/>
          </a:xfrm>
          <a:prstGeom prst="rect">
            <a:avLst/>
          </a:prstGeom>
        </p:spPr>
      </p:pic>
      <p:pic>
        <p:nvPicPr>
          <p:cNvPr id="4" name="Picture 1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07" t="19018" r="10236" b="31034"/>
          <a:stretch/>
        </p:blipFill>
        <p:spPr bwMode="auto">
          <a:xfrm>
            <a:off x="753630" y="3788887"/>
            <a:ext cx="3361170" cy="106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344941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2">
                    <a:lumMod val="90000"/>
                  </a:schemeClr>
                </a:solidFill>
                <a:latin typeface="DJB I Love a Ginger" panose="02000500000000000000" pitchFamily="2" charset="0"/>
              </a:rPr>
              <a:t>You won!</a:t>
            </a:r>
            <a:endParaRPr lang="en-US" sz="3600" dirty="0">
              <a:solidFill>
                <a:schemeClr val="bg2">
                  <a:lumMod val="90000"/>
                </a:schemeClr>
              </a:solidFill>
              <a:latin typeface="DJB I Love a Ginger" panose="02000500000000000000" pitchFamily="2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457200" y="-1022742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Reward </a:t>
            </a:r>
            <a:r>
              <a:rPr lang="en-US" dirty="0" smtClean="0"/>
              <a:t>J - A</a:t>
            </a:r>
            <a:endParaRPr lang="en-US" dirty="0"/>
          </a:p>
        </p:txBody>
      </p:sp>
      <p:pic>
        <p:nvPicPr>
          <p:cNvPr id="7" name="Picture 2" descr="Image result for hogwarts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5090" y="4698868"/>
            <a:ext cx="311282" cy="31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e - win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>
                  <p14:trim st="433.6647"/>
                </p14:media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4268707" y="56630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961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14:flas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old brick wall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79" b="15460"/>
          <a:stretch/>
        </p:blipFill>
        <p:spPr bwMode="auto">
          <a:xfrm>
            <a:off x="-5688" y="0"/>
            <a:ext cx="91496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63466" y="284445"/>
            <a:ext cx="7611378" cy="646331"/>
          </a:xfrm>
          <a:prstGeom prst="rect">
            <a:avLst/>
          </a:prstGeom>
          <a:blipFill dpi="0" rotWithShape="1">
            <a:blip r:embed="rId5" cstate="print">
              <a:alphaModFix amt="84000"/>
            </a:blip>
            <a:srcRect/>
            <a:tile tx="0" ty="0" sx="100000" sy="100000" flip="none" algn="tl"/>
          </a:blip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Take down 3 posters….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695843" y="3591135"/>
            <a:ext cx="822384" cy="822384"/>
            <a:chOff x="6722199" y="-1414037"/>
            <a:chExt cx="822384" cy="822384"/>
          </a:xfrm>
        </p:grpSpPr>
        <p:sp>
          <p:nvSpPr>
            <p:cNvPr id="2" name="Rectangle 1"/>
            <p:cNvSpPr/>
            <p:nvPr/>
          </p:nvSpPr>
          <p:spPr>
            <a:xfrm>
              <a:off x="6722199" y="-1414037"/>
              <a:ext cx="822384" cy="82238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6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247" t="24739" r="29601" b="36554"/>
            <a:stretch/>
          </p:blipFill>
          <p:spPr bwMode="auto">
            <a:xfrm>
              <a:off x="6722199" y="-1304146"/>
              <a:ext cx="725194" cy="642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5813926" y="1611048"/>
            <a:ext cx="822384" cy="822384"/>
            <a:chOff x="1412540" y="-1414037"/>
            <a:chExt cx="822384" cy="822384"/>
          </a:xfrm>
        </p:grpSpPr>
        <p:sp>
          <p:nvSpPr>
            <p:cNvPr id="24" name="Rectangle 23"/>
            <p:cNvSpPr/>
            <p:nvPr/>
          </p:nvSpPr>
          <p:spPr>
            <a:xfrm>
              <a:off x="1412540" y="-1414037"/>
              <a:ext cx="822384" cy="82238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3039" t="25474" r="33651" b="32667"/>
            <a:stretch/>
          </p:blipFill>
          <p:spPr bwMode="auto">
            <a:xfrm>
              <a:off x="1503222" y="-1323938"/>
              <a:ext cx="545764" cy="695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4237366" y="3591135"/>
            <a:ext cx="822384" cy="822384"/>
            <a:chOff x="2564390" y="-1414037"/>
            <a:chExt cx="822384" cy="822384"/>
          </a:xfrm>
        </p:grpSpPr>
        <p:sp>
          <p:nvSpPr>
            <p:cNvPr id="23" name="Rectangle 22"/>
            <p:cNvSpPr/>
            <p:nvPr/>
          </p:nvSpPr>
          <p:spPr>
            <a:xfrm>
              <a:off x="2564390" y="-1414037"/>
              <a:ext cx="822384" cy="82238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3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7315" t="24793" r="28581" b="37055"/>
            <a:stretch/>
          </p:blipFill>
          <p:spPr bwMode="auto">
            <a:xfrm>
              <a:off x="2564390" y="-1319705"/>
              <a:ext cx="747622" cy="633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7298278" y="1611048"/>
            <a:ext cx="822384" cy="822384"/>
            <a:chOff x="4025907" y="-1414037"/>
            <a:chExt cx="822384" cy="822384"/>
          </a:xfrm>
        </p:grpSpPr>
        <p:sp>
          <p:nvSpPr>
            <p:cNvPr id="22" name="Rectangle 21"/>
            <p:cNvSpPr/>
            <p:nvPr/>
          </p:nvSpPr>
          <p:spPr>
            <a:xfrm>
              <a:off x="4025907" y="-1414037"/>
              <a:ext cx="822384" cy="82238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3198" t="23198" r="33575" b="35069"/>
            <a:stretch/>
          </p:blipFill>
          <p:spPr bwMode="auto">
            <a:xfrm>
              <a:off x="4125626" y="-1349438"/>
              <a:ext cx="590262" cy="693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994219" y="1611048"/>
            <a:ext cx="822384" cy="822384"/>
            <a:chOff x="5326113" y="-1414037"/>
            <a:chExt cx="822384" cy="822384"/>
          </a:xfrm>
        </p:grpSpPr>
        <p:sp>
          <p:nvSpPr>
            <p:cNvPr id="21" name="Rectangle 20"/>
            <p:cNvSpPr/>
            <p:nvPr/>
          </p:nvSpPr>
          <p:spPr>
            <a:xfrm>
              <a:off x="5326113" y="-1414037"/>
              <a:ext cx="822384" cy="82238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464" t="22464" r="30707" b="34518"/>
            <a:stretch/>
          </p:blipFill>
          <p:spPr bwMode="auto">
            <a:xfrm>
              <a:off x="5427477" y="-1360110"/>
              <a:ext cx="679558" cy="714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" name="Picture 10" descr="Image result for death eater logo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597" r="25597"/>
          <a:stretch/>
        </p:blipFill>
        <p:spPr bwMode="auto">
          <a:xfrm>
            <a:off x="2692656" y="3186310"/>
            <a:ext cx="789299" cy="161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Image result for death eater logo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597" r="25597"/>
          <a:stretch/>
        </p:blipFill>
        <p:spPr bwMode="auto">
          <a:xfrm>
            <a:off x="7258395" y="3215395"/>
            <a:ext cx="789299" cy="161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undesirable number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artisticPencilSketch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2911" y="3112339"/>
            <a:ext cx="1100269" cy="18179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 result for harry potter wanted poster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artisticPencilSketch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6891" y="3110606"/>
            <a:ext cx="1200289" cy="182143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Image result for real harry potter wanted poster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artisticPencilSketch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0333" y="3110606"/>
            <a:ext cx="970827" cy="182143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Image result for harry potter wanted poster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artisticPencilSketch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3380" y="3110606"/>
            <a:ext cx="1191221" cy="182143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Image result for harry potter wanted poster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artisticPencilSketch/>
                    </a14:imgEffect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7837" y="3110606"/>
            <a:ext cx="1369811" cy="182143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harry potter wanted poster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artisticPencilSketch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33391" y="1115338"/>
            <a:ext cx="1152158" cy="18242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undesirable number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 xmlns="">
                  <a14:imgLayer r:embed="rId25">
                    <a14:imgEffect>
                      <a14:artisticPencilSketch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2244" y="1115338"/>
            <a:ext cx="1105748" cy="18242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Image result for harry potter wanted poster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 xmlns="">
                  <a14:imgLayer r:embed="rId27">
                    <a14:imgEffect>
                      <a14:artisticPencilSketch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5626" y="1116744"/>
            <a:ext cx="1191221" cy="182143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Image result for harry potter wanted poster movie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 xmlns="">
                  <a14:imgLayer r:embed="rId29">
                    <a14:imgEffect>
                      <a14:artisticPencilSketch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4383" y="1119321"/>
            <a:ext cx="1365846" cy="181628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harry potter wanted poster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 xmlns="">
                  <a14:imgLayer r:embed="rId31">
                    <a14:imgEffect>
                      <a14:artisticPencilSketch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836" y="1116744"/>
            <a:ext cx="1287150" cy="182143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1620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Reward </a:t>
            </a:r>
            <a:r>
              <a:rPr lang="en-US" dirty="0" smtClean="0"/>
              <a:t>L</a:t>
            </a:r>
            <a:endParaRPr lang="en-US" dirty="0"/>
          </a:p>
        </p:txBody>
      </p:sp>
      <p:pic>
        <p:nvPicPr>
          <p:cNvPr id="32" name="Picture 2" descr="Image result for hogwarts icon">
            <a:hlinkClick r:id="rId32" action="ppaction://hlinksldjump"/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 xmlns="">
                  <a14:imgLayer r:embed="rId3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5090" y="4698868"/>
            <a:ext cx="311282" cy="31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49292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14:flas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harry potter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Image result for harry and voldemort 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62200" y="-23404"/>
            <a:ext cx="12165897" cy="516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7400" y="401955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2">
                    <a:lumMod val="90000"/>
                  </a:schemeClr>
                </a:solidFill>
                <a:latin typeface="DJB I Love a Ginger" panose="02000500000000000000" pitchFamily="2" charset="0"/>
              </a:rPr>
              <a:t>Voldemort attacks!</a:t>
            </a:r>
            <a:endParaRPr lang="en-US" sz="3600" dirty="0">
              <a:solidFill>
                <a:schemeClr val="bg2">
                  <a:lumMod val="90000"/>
                </a:schemeClr>
              </a:solidFill>
              <a:latin typeface="DJB I Love a Ginger" panose="02000500000000000000" pitchFamily="2" charset="0"/>
            </a:endParaRPr>
          </a:p>
        </p:txBody>
      </p:sp>
      <p:pic>
        <p:nvPicPr>
          <p:cNvPr id="2050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02" t="11122" r="11413" b="25053"/>
          <a:stretch/>
        </p:blipFill>
        <p:spPr bwMode="auto">
          <a:xfrm>
            <a:off x="493486" y="3495554"/>
            <a:ext cx="1335314" cy="136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1" t="11122" r="9537" b="25053"/>
          <a:stretch/>
        </p:blipFill>
        <p:spPr bwMode="auto">
          <a:xfrm>
            <a:off x="7391400" y="3495554"/>
            <a:ext cx="1349828" cy="136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1620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Reward </a:t>
            </a:r>
            <a:r>
              <a:rPr lang="en-US" dirty="0" smtClean="0"/>
              <a:t>M Question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87743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14:flas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voldemort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Image result for voldemort 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Image result for voldemort gif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Image result for voldemort death gif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87044" y="0"/>
            <a:ext cx="12118088" cy="5143500"/>
          </a:xfrm>
          <a:prstGeom prst="rect">
            <a:avLst/>
          </a:prstGeom>
        </p:spPr>
      </p:pic>
      <p:pic>
        <p:nvPicPr>
          <p:cNvPr id="8" name="Picture 1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62" t="24845" r="23367" b="30736"/>
          <a:stretch/>
        </p:blipFill>
        <p:spPr bwMode="auto">
          <a:xfrm>
            <a:off x="773843" y="3867150"/>
            <a:ext cx="2197957" cy="95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344941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2">
                    <a:lumMod val="90000"/>
                  </a:schemeClr>
                </a:solidFill>
                <a:latin typeface="DJB I Love a Ginger" panose="02000500000000000000" pitchFamily="2" charset="0"/>
              </a:rPr>
              <a:t>You won!</a:t>
            </a:r>
            <a:endParaRPr lang="en-US" sz="3600" dirty="0">
              <a:solidFill>
                <a:schemeClr val="bg2">
                  <a:lumMod val="90000"/>
                </a:schemeClr>
              </a:solidFill>
              <a:latin typeface="DJB I Love a Ginger" panose="020005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11620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Reward </a:t>
            </a:r>
            <a:r>
              <a:rPr lang="en-US" dirty="0" smtClean="0"/>
              <a:t>M - B</a:t>
            </a:r>
            <a:endParaRPr lang="en-US" dirty="0"/>
          </a:p>
        </p:txBody>
      </p:sp>
      <p:pic>
        <p:nvPicPr>
          <p:cNvPr id="10" name="Picture 2" descr="Image result for hogwarts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5090" y="4698868"/>
            <a:ext cx="311282" cy="31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se - win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>
                  <p14:trim st="433.6647"/>
                </p14:media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4268707" y="56630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1238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14:flas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57578" y="-1"/>
            <a:ext cx="12459156" cy="51435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3181" y="360181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2">
                    <a:lumMod val="90000"/>
                  </a:schemeClr>
                </a:solidFill>
                <a:latin typeface="DJB I Love a Ginger" panose="02000500000000000000" pitchFamily="2" charset="0"/>
              </a:rPr>
              <a:t>You lost!</a:t>
            </a:r>
            <a:endParaRPr lang="en-US" sz="3600" dirty="0">
              <a:solidFill>
                <a:schemeClr val="bg2">
                  <a:lumMod val="90000"/>
                </a:schemeClr>
              </a:solidFill>
              <a:latin typeface="DJB I Love a Ginger" panose="02000500000000000000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35181" y="4007427"/>
            <a:ext cx="5160819" cy="1078923"/>
            <a:chOff x="457200" y="3169227"/>
            <a:chExt cx="5160819" cy="1078923"/>
          </a:xfrm>
        </p:grpSpPr>
        <p:pic>
          <p:nvPicPr>
            <p:cNvPr id="4" name="Picture 1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7623" t="19808" r="21228" b="54948"/>
            <a:stretch/>
          </p:blipFill>
          <p:spPr bwMode="auto">
            <a:xfrm>
              <a:off x="457200" y="3257550"/>
              <a:ext cx="2493819" cy="7325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1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426" t="43481" r="19426" b="19339"/>
            <a:stretch/>
          </p:blipFill>
          <p:spPr bwMode="auto">
            <a:xfrm>
              <a:off x="3124200" y="3169227"/>
              <a:ext cx="2493819" cy="1078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457200" y="-10096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Reward </a:t>
            </a:r>
            <a:r>
              <a:rPr lang="en-US" dirty="0" smtClean="0"/>
              <a:t>M - A</a:t>
            </a:r>
            <a:endParaRPr lang="en-US" dirty="0"/>
          </a:p>
        </p:txBody>
      </p:sp>
      <p:pic>
        <p:nvPicPr>
          <p:cNvPr id="8" name="Picture 2" descr="Image result for hogwarts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5090" y="4698868"/>
            <a:ext cx="311282" cy="31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e - los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0">
                  <p14:fade out="750"/>
                </p14:media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4267200" y="5543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0632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14:flas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5154930"/>
          </a:xfrm>
          <a:prstGeom prst="rect">
            <a:avLst/>
          </a:prstGeom>
          <a:blipFill dpi="0" rotWithShape="1">
            <a:blip r:embed="rId4" cstate="print">
              <a:alphaModFix amt="79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0" descr="Image result for death eater log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597" r="25597"/>
          <a:stretch/>
        </p:blipFill>
        <p:spPr bwMode="auto">
          <a:xfrm>
            <a:off x="4305329" y="1582719"/>
            <a:ext cx="533342" cy="108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39" t="25474" r="33651" b="32667"/>
          <a:stretch/>
        </p:blipFill>
        <p:spPr bwMode="auto">
          <a:xfrm>
            <a:off x="7678819" y="1538878"/>
            <a:ext cx="818537" cy="1042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15" t="24793" r="28581" b="37055"/>
          <a:stretch/>
        </p:blipFill>
        <p:spPr bwMode="auto">
          <a:xfrm>
            <a:off x="2133617" y="3313296"/>
            <a:ext cx="1121283" cy="95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98" t="23198" r="33575" b="35069"/>
          <a:stretch/>
        </p:blipFill>
        <p:spPr bwMode="auto">
          <a:xfrm>
            <a:off x="644607" y="1540455"/>
            <a:ext cx="885274" cy="103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64" t="22464" r="30707" b="34518"/>
          <a:stretch/>
        </p:blipFill>
        <p:spPr bwMode="auto">
          <a:xfrm>
            <a:off x="5722930" y="3252697"/>
            <a:ext cx="1019200" cy="107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47" t="24739" r="29601" b="36554"/>
          <a:stretch/>
        </p:blipFill>
        <p:spPr bwMode="auto">
          <a:xfrm>
            <a:off x="393855" y="3306371"/>
            <a:ext cx="1087646" cy="964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10" descr="Image result for death eater log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597" r="25597"/>
          <a:stretch/>
        </p:blipFill>
        <p:spPr bwMode="auto">
          <a:xfrm>
            <a:off x="4305329" y="3337956"/>
            <a:ext cx="533342" cy="108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001838" y="1250370"/>
            <a:ext cx="1753856" cy="1753856"/>
            <a:chOff x="2001838" y="1267446"/>
            <a:chExt cx="1753856" cy="1753856"/>
          </a:xfrm>
        </p:grpSpPr>
        <p:pic>
          <p:nvPicPr>
            <p:cNvPr id="2076" name="Picture 28" descr="Image result for blank book mockup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1838" y="1267446"/>
              <a:ext cx="1753856" cy="1753856"/>
            </a:xfrm>
            <a:prstGeom prst="rect">
              <a:avLst/>
            </a:prstGeom>
            <a:noFill/>
            <a:effectLst>
              <a:outerShdw blurRad="50800" dist="50800" dir="3000000" sx="99000" sy="99000" algn="tl" rotWithShape="0">
                <a:prstClr val="black">
                  <a:alpha val="5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 rot="20684905">
              <a:off x="2234910" y="1788992"/>
              <a:ext cx="1463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TopUp"/>
                <a:lightRig rig="threePt" dir="t"/>
              </a:scene3d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DJB I Love a Ginger" panose="02000500000000000000" pitchFamily="2" charset="0"/>
                </a:rPr>
                <a:t>Potions</a:t>
              </a:r>
              <a:endParaRPr lang="en-US" sz="2800" b="1" dirty="0">
                <a:solidFill>
                  <a:schemeClr val="bg1"/>
                </a:solidFill>
                <a:latin typeface="DJB I Love a Ginger" panose="02000500000000000000" pitchFamily="2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099269" y="3052413"/>
            <a:ext cx="1937962" cy="1410836"/>
            <a:chOff x="7099269" y="3069489"/>
            <a:chExt cx="1937962" cy="1410836"/>
          </a:xfrm>
        </p:grpSpPr>
        <p:pic>
          <p:nvPicPr>
            <p:cNvPr id="53" name="Picture 34" descr="Luxury Book PNG Clipart - High-quality PNG Clipart Image in cattegory Books PNG / Clipart from ClipartPNG.com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9269" y="3069489"/>
              <a:ext cx="1937962" cy="1410836"/>
            </a:xfrm>
            <a:prstGeom prst="rect">
              <a:avLst/>
            </a:prstGeom>
            <a:noFill/>
            <a:effectLst>
              <a:outerShdw blurRad="50800" dist="50800" dir="3000000" sx="99000" sy="99000" algn="tl" rotWithShape="0">
                <a:prstClr val="black">
                  <a:alpha val="5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extBox 58"/>
            <p:cNvSpPr txBox="1"/>
            <p:nvPr/>
          </p:nvSpPr>
          <p:spPr>
            <a:xfrm rot="21261706">
              <a:off x="7356115" y="3425681"/>
              <a:ext cx="1463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TopUp"/>
                <a:lightRig rig="threePt" dir="t"/>
              </a:scene3d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DJB I Love a Ginger" panose="02000500000000000000" pitchFamily="2" charset="0"/>
                </a:rPr>
                <a:t>Charms</a:t>
              </a:r>
              <a:endParaRPr lang="en-US" sz="2800" b="1" dirty="0">
                <a:solidFill>
                  <a:schemeClr val="bg1"/>
                </a:solidFill>
                <a:latin typeface="DJB I Love a Ginger" panose="02000500000000000000" pitchFamily="2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236283" y="1226824"/>
            <a:ext cx="1800948" cy="1800948"/>
            <a:chOff x="7236283" y="1243900"/>
            <a:chExt cx="1800948" cy="1800948"/>
          </a:xfrm>
        </p:grpSpPr>
        <p:pic>
          <p:nvPicPr>
            <p:cNvPr id="40" name="Picture 28" descr="Image result for blank book mockup"/>
            <p:cNvPicPr>
              <a:picLocks noChangeAspect="1" noChangeArrowheads="1"/>
            </p:cNvPicPr>
            <p:nvPr/>
          </p:nvPicPr>
          <p:blipFill>
            <a:blip r:embed="rId13" cstate="print">
              <a:grayscl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83" y="1243900"/>
              <a:ext cx="1800948" cy="1800948"/>
            </a:xfrm>
            <a:prstGeom prst="rect">
              <a:avLst/>
            </a:prstGeom>
            <a:noFill/>
            <a:effectLst>
              <a:outerShdw blurRad="50800" dist="50800" dir="3000000" sx="99000" sy="99000" algn="tl" rotWithShape="0">
                <a:prstClr val="black">
                  <a:alpha val="5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TextBox 60"/>
            <p:cNvSpPr txBox="1"/>
            <p:nvPr/>
          </p:nvSpPr>
          <p:spPr>
            <a:xfrm rot="20372473">
              <a:off x="7325385" y="1779079"/>
              <a:ext cx="17118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TopUp"/>
                <a:lightRig rig="threePt" dir="t"/>
              </a:scene3d>
            </a:bodyPr>
            <a:lstStyle/>
            <a:p>
              <a:pPr algn="ctr"/>
              <a:r>
                <a:rPr lang="en-US" sz="2200" b="1" dirty="0" smtClean="0">
                  <a:solidFill>
                    <a:schemeClr val="bg1"/>
                  </a:solidFill>
                  <a:latin typeface="DJB I Love a Ginger" panose="02000500000000000000" pitchFamily="2" charset="0"/>
                </a:rPr>
                <a:t>Astronomy</a:t>
              </a:r>
              <a:endParaRPr lang="en-US" sz="2200" b="1" dirty="0">
                <a:solidFill>
                  <a:schemeClr val="bg1"/>
                </a:solidFill>
                <a:latin typeface="DJB I Love a Ginger" panose="02000500000000000000" pitchFamily="2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580144" y="3027694"/>
            <a:ext cx="1803008" cy="1753856"/>
            <a:chOff x="3580144" y="3044770"/>
            <a:chExt cx="1803008" cy="1753856"/>
          </a:xfrm>
        </p:grpSpPr>
        <p:pic>
          <p:nvPicPr>
            <p:cNvPr id="48" name="Picture 28" descr="Image result for blank book mockup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0144" y="3044770"/>
              <a:ext cx="1753856" cy="1753856"/>
            </a:xfrm>
            <a:prstGeom prst="rect">
              <a:avLst/>
            </a:prstGeom>
            <a:noFill/>
            <a:effectLst>
              <a:outerShdw blurRad="50800" dist="50800" dir="3000000" sx="99000" sy="99000" algn="tl" rotWithShape="0">
                <a:prstClr val="black">
                  <a:alpha val="5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extBox 61"/>
            <p:cNvSpPr txBox="1"/>
            <p:nvPr/>
          </p:nvSpPr>
          <p:spPr>
            <a:xfrm rot="20372473">
              <a:off x="3671314" y="3542163"/>
              <a:ext cx="17118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TopUp"/>
                <a:lightRig rig="threePt" dir="t"/>
              </a:scene3d>
            </a:bodyPr>
            <a:lstStyle/>
            <a:p>
              <a:pPr algn="ctr"/>
              <a:r>
                <a:rPr lang="en-US" sz="2400" b="1" dirty="0" err="1" smtClean="0">
                  <a:solidFill>
                    <a:schemeClr val="bg1"/>
                  </a:solidFill>
                  <a:latin typeface="DJB I Love a Ginger" panose="02000500000000000000" pitchFamily="2" charset="0"/>
                </a:rPr>
                <a:t>Herbology</a:t>
              </a:r>
              <a:endParaRPr lang="en-US" sz="2400" b="1" dirty="0">
                <a:solidFill>
                  <a:schemeClr val="bg1"/>
                </a:solidFill>
                <a:latin typeface="DJB I Love a Ginger" panose="02000500000000000000" pitchFamily="2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572579" y="1421880"/>
            <a:ext cx="1937962" cy="1410836"/>
            <a:chOff x="3572579" y="1438956"/>
            <a:chExt cx="1937962" cy="1410836"/>
          </a:xfrm>
        </p:grpSpPr>
        <p:pic>
          <p:nvPicPr>
            <p:cNvPr id="2082" name="Picture 34" descr="Luxury Book PNG Clipart - High-quality PNG Clipart Image in cattegory Books PNG / Clipart from ClipartPNG.com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579" y="1438956"/>
              <a:ext cx="1937962" cy="1410836"/>
            </a:xfrm>
            <a:prstGeom prst="rect">
              <a:avLst/>
            </a:prstGeom>
            <a:noFill/>
            <a:effectLst>
              <a:outerShdw blurRad="50800" dist="50800" dir="3000000" sx="99000" sy="99000" algn="tl" rotWithShape="0">
                <a:prstClr val="black">
                  <a:alpha val="5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TextBox 64"/>
            <p:cNvSpPr txBox="1"/>
            <p:nvPr/>
          </p:nvSpPr>
          <p:spPr>
            <a:xfrm rot="21261706">
              <a:off x="3878157" y="1579023"/>
              <a:ext cx="14639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TopUp"/>
                <a:lightRig rig="threePt" dir="t"/>
              </a:scene3d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DJB I Love a Ginger" panose="02000500000000000000" pitchFamily="2" charset="0"/>
                </a:rPr>
                <a:t>History of Magic</a:t>
              </a:r>
              <a:endParaRPr lang="en-US" sz="2400" b="1" dirty="0">
                <a:solidFill>
                  <a:schemeClr val="bg1"/>
                </a:solidFill>
                <a:latin typeface="DJB I Love a Ginger" panose="02000500000000000000" pitchFamily="2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3876" y="3052413"/>
            <a:ext cx="1943863" cy="1410836"/>
            <a:chOff x="63876" y="3069489"/>
            <a:chExt cx="1943863" cy="1410836"/>
          </a:xfrm>
        </p:grpSpPr>
        <p:pic>
          <p:nvPicPr>
            <p:cNvPr id="51" name="Picture 34" descr="Luxury Book PNG Clipart - High-quality PNG Clipart Image in cattegory Books PNG / Clipart from ClipartPNG.com"/>
            <p:cNvPicPr>
              <a:picLocks noChangeAspect="1" noChangeArrowheads="1"/>
            </p:cNvPicPr>
            <p:nvPr/>
          </p:nvPicPr>
          <p:blipFill>
            <a:blip r:embed="rId12" cstate="print">
              <a:grayscl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76" y="3069489"/>
              <a:ext cx="1937962" cy="1410836"/>
            </a:xfrm>
            <a:prstGeom prst="rect">
              <a:avLst/>
            </a:prstGeom>
            <a:noFill/>
            <a:effectLst>
              <a:outerShdw blurRad="50800" dist="50800" dir="3000000" sx="99000" sy="99000" algn="tl" rotWithShape="0">
                <a:prstClr val="black">
                  <a:alpha val="5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 rot="21261706">
              <a:off x="111355" y="3157696"/>
              <a:ext cx="18963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TopUp"/>
                <a:lightRig rig="threePt" dir="t"/>
              </a:scene3d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DJB I Love a Ginger" panose="02000500000000000000" pitchFamily="2" charset="0"/>
                </a:rPr>
                <a:t>Defense </a:t>
              </a:r>
              <a:br>
                <a:rPr lang="en-US" b="1" dirty="0" smtClean="0">
                  <a:solidFill>
                    <a:schemeClr val="bg1"/>
                  </a:solidFill>
                  <a:latin typeface="DJB I Love a Ginger" panose="02000500000000000000" pitchFamily="2" charset="0"/>
                </a:rPr>
              </a:br>
              <a:r>
                <a:rPr lang="en-US" b="1" dirty="0" smtClean="0">
                  <a:solidFill>
                    <a:schemeClr val="bg1"/>
                  </a:solidFill>
                  <a:latin typeface="DJB I Love a Ginger" panose="02000500000000000000" pitchFamily="2" charset="0"/>
                </a:rPr>
                <a:t>Against </a:t>
              </a:r>
              <a:br>
                <a:rPr lang="en-US" b="1" dirty="0" smtClean="0">
                  <a:solidFill>
                    <a:schemeClr val="bg1"/>
                  </a:solidFill>
                  <a:latin typeface="DJB I Love a Ginger" panose="02000500000000000000" pitchFamily="2" charset="0"/>
                </a:rPr>
              </a:br>
              <a:r>
                <a:rPr lang="en-US" b="1" dirty="0" smtClean="0">
                  <a:solidFill>
                    <a:schemeClr val="bg1"/>
                  </a:solidFill>
                  <a:latin typeface="DJB I Love a Ginger" panose="02000500000000000000" pitchFamily="2" charset="0"/>
                </a:rPr>
                <a:t>Dark Arts</a:t>
              </a:r>
              <a:endParaRPr lang="en-US" b="1" dirty="0">
                <a:solidFill>
                  <a:schemeClr val="bg1"/>
                </a:solidFill>
                <a:latin typeface="DJB I Love a Ginger" panose="02000500000000000000" pitchFamily="2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95655" y="1404438"/>
            <a:ext cx="1937962" cy="1445720"/>
            <a:chOff x="195655" y="1421514"/>
            <a:chExt cx="1937962" cy="1445720"/>
          </a:xfrm>
        </p:grpSpPr>
        <p:pic>
          <p:nvPicPr>
            <p:cNvPr id="2078" name="Picture 30" descr="Brown Book PNG Clipart - High-quality PNG Clipart Image in cattegory Books PNG / Clipart from ClipartPNG.com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655" y="1421514"/>
              <a:ext cx="1937962" cy="1445720"/>
            </a:xfrm>
            <a:prstGeom prst="rect">
              <a:avLst/>
            </a:prstGeom>
            <a:noFill/>
            <a:effectLst>
              <a:outerShdw blurRad="50800" dist="50800" dir="3000000" sx="99000" sy="99000" algn="tl" rotWithShape="0">
                <a:prstClr val="black">
                  <a:alpha val="5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TextBox 66"/>
            <p:cNvSpPr txBox="1"/>
            <p:nvPr/>
          </p:nvSpPr>
          <p:spPr>
            <a:xfrm rot="20930118">
              <a:off x="447601" y="1547231"/>
              <a:ext cx="146394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TopUp"/>
                <a:lightRig rig="threePt" dir="t"/>
              </a:scene3d>
            </a:bodyPr>
            <a:lstStyle/>
            <a:p>
              <a:pPr algn="ctr"/>
              <a:r>
                <a:rPr lang="en-US" sz="2500" b="1" dirty="0" smtClean="0">
                  <a:solidFill>
                    <a:schemeClr val="bg1"/>
                  </a:solidFill>
                  <a:latin typeface="DJB I Love a Ginger" panose="02000500000000000000" pitchFamily="2" charset="0"/>
                </a:rPr>
                <a:t>Muggle Studies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467703" y="1365679"/>
            <a:ext cx="1937962" cy="1523238"/>
            <a:chOff x="5467703" y="1382755"/>
            <a:chExt cx="1937962" cy="1523238"/>
          </a:xfrm>
        </p:grpSpPr>
        <p:pic>
          <p:nvPicPr>
            <p:cNvPr id="2080" name="Picture 32" descr="Red Book PNG Clipart - High-quality PNG Clipart Image in cattegory Books PNG / Clipart from ClipartPNG.com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7703" y="1382755"/>
              <a:ext cx="1937962" cy="1523238"/>
            </a:xfrm>
            <a:prstGeom prst="rect">
              <a:avLst/>
            </a:prstGeom>
            <a:noFill/>
            <a:effectLst>
              <a:outerShdw blurRad="50800" dist="50800" dir="3000000" sx="99000" sy="99000" algn="tl" rotWithShape="0">
                <a:prstClr val="black">
                  <a:alpha val="5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 rot="21244871">
              <a:off x="5618414" y="1751331"/>
              <a:ext cx="17118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TopUp"/>
                <a:lightRig rig="threePt" dir="t"/>
              </a:scene3d>
            </a:bodyPr>
            <a:lstStyle/>
            <a:p>
              <a:pPr algn="ctr"/>
              <a:r>
                <a:rPr lang="en-US" sz="2200" b="1" dirty="0" smtClean="0">
                  <a:solidFill>
                    <a:schemeClr val="bg1"/>
                  </a:solidFill>
                  <a:latin typeface="DJB I Love a Ginger" panose="02000500000000000000" pitchFamily="2" charset="0"/>
                </a:rPr>
                <a:t>Divination</a:t>
              </a:r>
              <a:endParaRPr lang="en-US" sz="2200" b="1" dirty="0">
                <a:solidFill>
                  <a:schemeClr val="bg1"/>
                </a:solidFill>
                <a:latin typeface="DJB I Love a Ginger" panose="02000500000000000000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263549" y="3088579"/>
            <a:ext cx="1957254" cy="1445720"/>
            <a:chOff x="5263549" y="3105655"/>
            <a:chExt cx="1957254" cy="1445720"/>
          </a:xfrm>
        </p:grpSpPr>
        <p:pic>
          <p:nvPicPr>
            <p:cNvPr id="45" name="Picture 30" descr="Brown Book PNG Clipart - High-quality PNG Clipart Image in cattegory Books PNG / Clipart from ClipartPNG.com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3549" y="3105655"/>
              <a:ext cx="1937962" cy="1445720"/>
            </a:xfrm>
            <a:prstGeom prst="rect">
              <a:avLst/>
            </a:prstGeom>
            <a:noFill/>
            <a:effectLst>
              <a:outerShdw blurRad="50800" dist="50800" dir="3000000" sx="99000" sy="99000" algn="tl" rotWithShape="0">
                <a:prstClr val="black">
                  <a:alpha val="5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TextBox 68"/>
            <p:cNvSpPr txBox="1"/>
            <p:nvPr/>
          </p:nvSpPr>
          <p:spPr>
            <a:xfrm rot="20935613">
              <a:off x="5324419" y="3118483"/>
              <a:ext cx="18963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TopUp"/>
                <a:lightRig rig="threePt" dir="t"/>
              </a:scene3d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DJB I Love a Ginger" panose="02000500000000000000" pitchFamily="2" charset="0"/>
                </a:rPr>
                <a:t>Care of </a:t>
              </a:r>
              <a:br>
                <a:rPr lang="en-US" sz="2000" b="1" dirty="0" smtClean="0">
                  <a:solidFill>
                    <a:schemeClr val="bg1"/>
                  </a:solidFill>
                  <a:latin typeface="DJB I Love a Ginger" panose="02000500000000000000" pitchFamily="2" charset="0"/>
                </a:rPr>
              </a:br>
              <a:r>
                <a:rPr lang="en-US" sz="2000" b="1" dirty="0" smtClean="0">
                  <a:solidFill>
                    <a:schemeClr val="bg1"/>
                  </a:solidFill>
                  <a:latin typeface="DJB I Love a Ginger" panose="02000500000000000000" pitchFamily="2" charset="0"/>
                </a:rPr>
                <a:t>Magical Creatures</a:t>
              </a:r>
              <a:endParaRPr lang="en-US" sz="2000" b="1" dirty="0">
                <a:solidFill>
                  <a:schemeClr val="bg1"/>
                </a:solidFill>
                <a:latin typeface="DJB I Love a Ginger" panose="02000500000000000000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828800" y="3033462"/>
            <a:ext cx="1937962" cy="1523238"/>
            <a:chOff x="1828800" y="3050538"/>
            <a:chExt cx="1937962" cy="1523238"/>
          </a:xfrm>
        </p:grpSpPr>
        <p:pic>
          <p:nvPicPr>
            <p:cNvPr id="55" name="Picture 32" descr="Red Book PNG Clipart - High-quality PNG Clipart Image in cattegory Books PNG / Clipart from ClipartPNG.com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050538"/>
              <a:ext cx="1937962" cy="1523238"/>
            </a:xfrm>
            <a:prstGeom prst="rect">
              <a:avLst/>
            </a:prstGeom>
            <a:noFill/>
            <a:effectLst>
              <a:outerShdw blurRad="50800" dist="50800" dir="3000000" sx="99000" sy="99000" algn="tl" rotWithShape="0">
                <a:prstClr val="black">
                  <a:alpha val="5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TextBox 69"/>
            <p:cNvSpPr txBox="1"/>
            <p:nvPr/>
          </p:nvSpPr>
          <p:spPr>
            <a:xfrm rot="21261706">
              <a:off x="2156307" y="3194848"/>
              <a:ext cx="14639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TopUp"/>
                <a:lightRig rig="threePt" dir="t"/>
              </a:scene3d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DJB I Love a Ginger" panose="02000500000000000000" pitchFamily="2" charset="0"/>
                </a:rPr>
                <a:t>Magical Theory</a:t>
              </a:r>
              <a:endParaRPr lang="en-US" sz="2400" b="1" dirty="0">
                <a:solidFill>
                  <a:schemeClr val="bg1"/>
                </a:solidFill>
                <a:latin typeface="DJB I Love a Ginger" panose="02000500000000000000" pitchFamily="2" charset="0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1087244" y="666750"/>
            <a:ext cx="7122932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80"/>
              </a:lnSpc>
            </a:pPr>
            <a:r>
              <a:rPr lang="en-US" sz="3200" b="1" dirty="0" smtClean="0">
                <a:solidFill>
                  <a:schemeClr val="bg2">
                    <a:lumMod val="90000"/>
                  </a:schemeClr>
                </a:solidFill>
                <a:latin typeface="DJB I Love a Ginger" panose="02000500000000000000" pitchFamily="2" charset="0"/>
              </a:rPr>
              <a:t>Choose 3 classes to take…</a:t>
            </a:r>
            <a:endParaRPr lang="en-US" sz="3200" b="1" dirty="0">
              <a:solidFill>
                <a:schemeClr val="bg2">
                  <a:lumMod val="90000"/>
                </a:schemeClr>
              </a:solidFill>
              <a:latin typeface="DJB I Love a Ginger" panose="020005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11620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Reward </a:t>
            </a:r>
            <a:r>
              <a:rPr lang="en-US" dirty="0" smtClean="0"/>
              <a:t>N</a:t>
            </a:r>
            <a:endParaRPr lang="en-US" dirty="0"/>
          </a:p>
        </p:txBody>
      </p:sp>
      <p:pic>
        <p:nvPicPr>
          <p:cNvPr id="42" name="Picture 2" descr="Image result for hogwarts icon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5090" y="4698868"/>
            <a:ext cx="311282" cy="31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74594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14:flas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2294" name="Picture 6" descr="Image result for pink stripe backgroun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490266" cy="2572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Image result for pink stripe backgroun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2571483"/>
              <a:ext cx="5490266" cy="2572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Image result for pink stripe background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30605"/>
            <a:stretch/>
          </p:blipFill>
          <p:spPr bwMode="auto">
            <a:xfrm>
              <a:off x="5334000" y="0"/>
              <a:ext cx="3810000" cy="2572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Image result for pink stripe background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30605"/>
            <a:stretch/>
          </p:blipFill>
          <p:spPr bwMode="auto">
            <a:xfrm flipV="1">
              <a:off x="5334000" y="2571482"/>
              <a:ext cx="3810000" cy="2572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0" name="Picture 14" descr="https://vignette.wikia.nocookie.net/harrypotter/images/8/8b/Chocolate_bar.png/revision/latest?cb=2013080222414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839" b="22120"/>
          <a:stretch/>
        </p:blipFill>
        <p:spPr bwMode="auto">
          <a:xfrm>
            <a:off x="675287" y="1559159"/>
            <a:ext cx="565292" cy="24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0" descr="Image result for acid po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114056">
            <a:off x="2466911" y="705509"/>
            <a:ext cx="473614" cy="47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 descr="Image result for chocolate fro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367" y="4278725"/>
            <a:ext cx="579616" cy="57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6" descr="https://vignette.wikia.nocookie.net/harrypotter/images/9/9a/Pepper-imp-lrg.png/revision/latest?cb=2013042016180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6979" y="698370"/>
            <a:ext cx="477956" cy="4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2" descr="Image result for every flavour bean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9471" y="2141154"/>
            <a:ext cx="516077" cy="51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https://vignette.wikia.nocookie.net/harrypotter/images/8/8b/Chocolate_bar.png/revision/latest?cb=2013080222414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839" b="22120"/>
          <a:stretch/>
        </p:blipFill>
        <p:spPr bwMode="auto">
          <a:xfrm>
            <a:off x="675287" y="3742416"/>
            <a:ext cx="565292" cy="24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4" descr="https://vignette.wikia.nocookie.net/harrypotter/images/8/8b/Chocolate_bar.png/revision/latest?cb=2013080222414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839" b="22120"/>
          <a:stretch/>
        </p:blipFill>
        <p:spPr bwMode="auto">
          <a:xfrm>
            <a:off x="2396465" y="2274713"/>
            <a:ext cx="565292" cy="24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4" descr="https://vignette.wikia.nocookie.net/harrypotter/images/8/8b/Chocolate_bar.png/revision/latest?cb=2013080222414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839" b="22120"/>
          <a:stretch/>
        </p:blipFill>
        <p:spPr bwMode="auto">
          <a:xfrm>
            <a:off x="3263641" y="2274713"/>
            <a:ext cx="565292" cy="24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4" descr="https://vignette.wikia.nocookie.net/harrypotter/images/8/8b/Chocolate_bar.png/revision/latest?cb=2013080222414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839" b="22120"/>
          <a:stretch/>
        </p:blipFill>
        <p:spPr bwMode="auto">
          <a:xfrm>
            <a:off x="4134863" y="3039177"/>
            <a:ext cx="565292" cy="24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4" descr="https://vignette.wikia.nocookie.net/harrypotter/images/8/8b/Chocolate_bar.png/revision/latest?cb=2013080222414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839" b="22120"/>
          <a:stretch/>
        </p:blipFill>
        <p:spPr bwMode="auto">
          <a:xfrm>
            <a:off x="1537293" y="4475957"/>
            <a:ext cx="565292" cy="24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4" descr="https://vignette.wikia.nocookie.net/harrypotter/images/8/8b/Chocolate_bar.png/revision/latest?cb=2013080222414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839" b="22120"/>
          <a:stretch/>
        </p:blipFill>
        <p:spPr bwMode="auto">
          <a:xfrm>
            <a:off x="3263641" y="3039177"/>
            <a:ext cx="565292" cy="24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0" descr="Image result for acid po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114056">
            <a:off x="1561918" y="2165779"/>
            <a:ext cx="473614" cy="47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Image result for acid po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114056">
            <a:off x="1561918" y="3630089"/>
            <a:ext cx="473614" cy="47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0" descr="Image result for acid po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114056">
            <a:off x="3330592" y="3631013"/>
            <a:ext cx="473614" cy="47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Image result for acid po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114056">
            <a:off x="1561918" y="1433159"/>
            <a:ext cx="473614" cy="47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2" descr="Image result for every flavour bean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930" y="663997"/>
            <a:ext cx="516077" cy="51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12" descr="Image result for every flavour bean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8525" y="2870071"/>
            <a:ext cx="516077" cy="51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8" descr="Image result for chocolate fro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2137" y="1380158"/>
            <a:ext cx="579616" cy="57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8" descr="Image result for chocolate fro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829" y="2833487"/>
            <a:ext cx="579616" cy="57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16" descr="https://vignette.wikia.nocookie.net/harrypotter/images/9/9a/Pepper-imp-lrg.png/revision/latest?cb=2013042016180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5227" y="4360365"/>
            <a:ext cx="477956" cy="4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6" descr="https://vignette.wikia.nocookie.net/harrypotter/images/9/9a/Pepper-imp-lrg.png/revision/latest?cb=2013042016180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8531" y="4360365"/>
            <a:ext cx="477956" cy="4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age result for honeydukes backgroun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6124" y="-205652"/>
            <a:ext cx="368050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Image result for chocolate fro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03930"/>
            <a:ext cx="1124482" cy="112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Image result for acid pop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114056">
            <a:off x="6418694" y="2247705"/>
            <a:ext cx="1260923" cy="126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Image result for every flavour bean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2689" y="2154062"/>
            <a:ext cx="1324901" cy="132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https://vignette.wikia.nocookie.net/harrypotter/images/8/8b/Chocolate_bar.png/revision/latest?cb=2013080222414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6124" y="2011931"/>
            <a:ext cx="1258186" cy="125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https://vignette.wikia.nocookie.net/harrypotter/images/9/9a/Pepper-imp-lrg.png/revision/latest?cb=2013042016180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6629" y="3542086"/>
            <a:ext cx="1011441" cy="101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656547" y="680035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7ED0B67-3982-4E34-8EC1-A79ED0631E89}"/>
              </a:ext>
            </a:extLst>
          </p:cNvPr>
          <p:cNvSpPr txBox="1"/>
          <p:nvPr/>
        </p:nvSpPr>
        <p:spPr>
          <a:xfrm>
            <a:off x="152491" y="819150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rgbClr val="006600"/>
                </a:solidFill>
                <a:latin typeface="DJB I Love a Ginger" panose="02000500000000000000" pitchFamily="2" charset="0"/>
              </a:rPr>
              <a:t>A</a:t>
            </a:r>
            <a:endParaRPr lang="ko-KR" altLang="en-US" sz="1600" b="1" dirty="0">
              <a:solidFill>
                <a:srgbClr val="006600"/>
              </a:solidFill>
              <a:latin typeface="DJB I Love a Ginger" panose="020005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39B311C-A290-4ECE-8720-570360150955}"/>
              </a:ext>
            </a:extLst>
          </p:cNvPr>
          <p:cNvSpPr txBox="1"/>
          <p:nvPr/>
        </p:nvSpPr>
        <p:spPr>
          <a:xfrm>
            <a:off x="179512" y="1559159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rgbClr val="006600"/>
                </a:solidFill>
                <a:latin typeface="DJB I Love a Ginger" panose="02000500000000000000" pitchFamily="2" charset="0"/>
              </a:rPr>
              <a:t>B</a:t>
            </a:r>
            <a:endParaRPr lang="ko-KR" altLang="en-US" sz="1600" b="1" dirty="0">
              <a:solidFill>
                <a:srgbClr val="006600"/>
              </a:solidFill>
              <a:latin typeface="DJB I Love a Ginger" panose="02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4AA7B01-8A9E-4BAD-9D19-8AF344A8DE60}"/>
              </a:ext>
            </a:extLst>
          </p:cNvPr>
          <p:cNvSpPr txBox="1"/>
          <p:nvPr/>
        </p:nvSpPr>
        <p:spPr>
          <a:xfrm>
            <a:off x="179512" y="2299168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rgbClr val="006600"/>
                </a:solidFill>
                <a:latin typeface="DJB I Love a Ginger" panose="02000500000000000000" pitchFamily="2" charset="0"/>
              </a:rPr>
              <a:t>C</a:t>
            </a:r>
            <a:endParaRPr lang="ko-KR" altLang="en-US" sz="1600" b="1" dirty="0">
              <a:solidFill>
                <a:srgbClr val="006600"/>
              </a:solidFill>
              <a:latin typeface="DJB I Love a Ginger" panose="020005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08FDCC3-D766-493A-B21F-8616E2DEACFE}"/>
              </a:ext>
            </a:extLst>
          </p:cNvPr>
          <p:cNvSpPr txBox="1"/>
          <p:nvPr/>
        </p:nvSpPr>
        <p:spPr>
          <a:xfrm>
            <a:off x="179512" y="3039177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rgbClr val="006600"/>
                </a:solidFill>
                <a:latin typeface="DJB I Love a Ginger" panose="02000500000000000000" pitchFamily="2" charset="0"/>
              </a:rPr>
              <a:t>D</a:t>
            </a:r>
            <a:endParaRPr lang="ko-KR" altLang="en-US" sz="1600" b="1" dirty="0">
              <a:solidFill>
                <a:srgbClr val="006600"/>
              </a:solidFill>
              <a:latin typeface="DJB I Love a Ginger" panose="020005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EBE8F67-D1B7-448F-9D51-EB5D233C8F2D}"/>
              </a:ext>
            </a:extLst>
          </p:cNvPr>
          <p:cNvSpPr txBox="1"/>
          <p:nvPr/>
        </p:nvSpPr>
        <p:spPr>
          <a:xfrm>
            <a:off x="199020" y="3779186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rgbClr val="006600"/>
                </a:solidFill>
                <a:latin typeface="DJB I Love a Ginger" panose="02000500000000000000" pitchFamily="2" charset="0"/>
              </a:rPr>
              <a:t>E</a:t>
            </a:r>
            <a:endParaRPr lang="ko-KR" altLang="en-US" sz="1600" b="1" dirty="0">
              <a:solidFill>
                <a:srgbClr val="006600"/>
              </a:solidFill>
              <a:latin typeface="DJB I Love a Ginger" panose="020005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07B27EB-756C-452A-BBA3-FD55E6CB6AFE}"/>
              </a:ext>
            </a:extLst>
          </p:cNvPr>
          <p:cNvSpPr txBox="1"/>
          <p:nvPr/>
        </p:nvSpPr>
        <p:spPr>
          <a:xfrm>
            <a:off x="715144" y="328196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CC0066"/>
                </a:solidFill>
                <a:latin typeface="DJB I Love a Ginger" panose="02000500000000000000" pitchFamily="2" charset="0"/>
              </a:rPr>
              <a:t>1</a:t>
            </a:r>
            <a:endParaRPr lang="ko-KR" altLang="en-US" sz="1600" b="1" dirty="0">
              <a:solidFill>
                <a:srgbClr val="CC0066"/>
              </a:solidFill>
              <a:latin typeface="DJB I Love a Ginger" panose="020005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33DED11-5E89-4CFE-B897-CE71EB341017}"/>
              </a:ext>
            </a:extLst>
          </p:cNvPr>
          <p:cNvSpPr txBox="1"/>
          <p:nvPr/>
        </p:nvSpPr>
        <p:spPr>
          <a:xfrm>
            <a:off x="1574840" y="289534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CC0066"/>
                </a:solidFill>
                <a:latin typeface="DJB I Love a Ginger" panose="02000500000000000000" pitchFamily="2" charset="0"/>
              </a:rPr>
              <a:t>2</a:t>
            </a:r>
            <a:endParaRPr lang="ko-KR" altLang="en-US" sz="1600" b="1" dirty="0">
              <a:solidFill>
                <a:srgbClr val="CC0066"/>
              </a:solidFill>
              <a:latin typeface="DJB I Love a Ginger" panose="020005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D4F1B82-5ACF-49C0-BC65-2C9DF7FB637A}"/>
              </a:ext>
            </a:extLst>
          </p:cNvPr>
          <p:cNvSpPr txBox="1"/>
          <p:nvPr/>
        </p:nvSpPr>
        <p:spPr>
          <a:xfrm>
            <a:off x="2434536" y="289534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CC0066"/>
                </a:solidFill>
                <a:latin typeface="DJB I Love a Ginger" panose="02000500000000000000" pitchFamily="2" charset="0"/>
              </a:rPr>
              <a:t>3</a:t>
            </a:r>
            <a:endParaRPr lang="ko-KR" altLang="en-US" sz="1600" b="1" dirty="0">
              <a:solidFill>
                <a:srgbClr val="CC0066"/>
              </a:solidFill>
              <a:latin typeface="DJB I Love a Ginger" panose="02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E2D1E18-4C8B-4C58-B5F1-918D36E3DBFE}"/>
              </a:ext>
            </a:extLst>
          </p:cNvPr>
          <p:cNvSpPr txBox="1"/>
          <p:nvPr/>
        </p:nvSpPr>
        <p:spPr>
          <a:xfrm>
            <a:off x="3294232" y="289534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CC0066"/>
                </a:solidFill>
                <a:latin typeface="DJB I Love a Ginger" panose="02000500000000000000" pitchFamily="2" charset="0"/>
              </a:rPr>
              <a:t>4</a:t>
            </a:r>
            <a:endParaRPr lang="ko-KR" altLang="en-US" sz="1600" b="1" dirty="0">
              <a:solidFill>
                <a:srgbClr val="CC0066"/>
              </a:solidFill>
              <a:latin typeface="DJB I Love a Ginger" panose="02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64449DC-91A8-4BEE-8F63-2A964549590B}"/>
              </a:ext>
            </a:extLst>
          </p:cNvPr>
          <p:cNvSpPr txBox="1"/>
          <p:nvPr/>
        </p:nvSpPr>
        <p:spPr>
          <a:xfrm>
            <a:off x="4153929" y="289534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CC0066"/>
                </a:solidFill>
                <a:latin typeface="DJB I Love a Ginger" panose="02000500000000000000" pitchFamily="2" charset="0"/>
              </a:rPr>
              <a:t>5</a:t>
            </a:r>
            <a:endParaRPr lang="ko-KR" altLang="en-US" sz="1600" b="1" dirty="0">
              <a:solidFill>
                <a:srgbClr val="CC0066"/>
              </a:solidFill>
              <a:latin typeface="DJB I Love a Ginger" panose="02000500000000000000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4EBE8F67-D1B7-448F-9D51-EB5D233C8F2D}"/>
              </a:ext>
            </a:extLst>
          </p:cNvPr>
          <p:cNvSpPr txBox="1"/>
          <p:nvPr/>
        </p:nvSpPr>
        <p:spPr>
          <a:xfrm>
            <a:off x="199020" y="4519196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rgbClr val="006600"/>
                </a:solidFill>
                <a:latin typeface="DJB I Love a Ginger" panose="02000500000000000000" pitchFamily="2" charset="0"/>
              </a:rPr>
              <a:t>F</a:t>
            </a:r>
            <a:endParaRPr lang="ko-KR" altLang="en-US" sz="1600" b="1" dirty="0">
              <a:solidFill>
                <a:srgbClr val="006600"/>
              </a:solidFill>
              <a:latin typeface="DJB I Love a Ginger" panose="02000500000000000000" pitchFamily="2" charset="0"/>
            </a:endParaRPr>
          </a:p>
        </p:txBody>
      </p:sp>
      <p:pic>
        <p:nvPicPr>
          <p:cNvPr id="113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656547" y="1412653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656547" y="2145271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656547" y="2877889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656547" y="3610507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656547" y="4343124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1518553" y="680035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1518553" y="1412653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1518553" y="2145271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1518553" y="2877889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1518553" y="3610507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1518553" y="4343124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2380559" y="680035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2380559" y="1412653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2380559" y="2145271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2380559" y="2877889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2380559" y="3610507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2380559" y="4343124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3242565" y="680035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3242565" y="1412653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3242565" y="2145271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3242565" y="2877889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3242565" y="3610507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3242565" y="4343124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4104571" y="680035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4104571" y="1412653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4104571" y="2145271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4104571" y="2877889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4104571" y="3610507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8" descr="Image result for honeydukes box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3" t="21188" r="12068" b="16104"/>
          <a:stretch/>
        </p:blipFill>
        <p:spPr bwMode="auto">
          <a:xfrm>
            <a:off x="4104571" y="4343124"/>
            <a:ext cx="60277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414066" y="1819930"/>
            <a:ext cx="3120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6600"/>
                </a:solidFill>
                <a:latin typeface="DJB I Love a Ginger" panose="02000500000000000000" pitchFamily="2" charset="0"/>
              </a:rPr>
              <a:t>Open 4 boxes!</a:t>
            </a:r>
            <a:endParaRPr lang="en-US" sz="2800" b="1" dirty="0">
              <a:solidFill>
                <a:srgbClr val="006600"/>
              </a:solidFill>
              <a:latin typeface="DJB I Love a Ginger" panose="02000500000000000000" pitchFamily="2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5099904" y="3228437"/>
            <a:ext cx="1112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C0066"/>
                </a:solidFill>
                <a:latin typeface="DJB I Love a Ginger" panose="02000500000000000000" pitchFamily="2" charset="0"/>
              </a:rPr>
              <a:t>+1</a:t>
            </a:r>
            <a:endParaRPr lang="en-US" b="1" dirty="0">
              <a:solidFill>
                <a:srgbClr val="CC0066"/>
              </a:solidFill>
              <a:latin typeface="DJB I Love a Ginger" panose="02000500000000000000" pitchFamily="2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6337833" y="3228437"/>
            <a:ext cx="1112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C0066"/>
                </a:solidFill>
                <a:latin typeface="DJB I Love a Ginger" panose="02000500000000000000" pitchFamily="2" charset="0"/>
              </a:rPr>
              <a:t>+2</a:t>
            </a:r>
            <a:endParaRPr lang="en-US" b="1" dirty="0">
              <a:solidFill>
                <a:srgbClr val="CC0066"/>
              </a:solidFill>
              <a:latin typeface="DJB I Love a Ginger" panose="02000500000000000000" pitchFamily="2" charset="0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7758805" y="3228437"/>
            <a:ext cx="1112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C0066"/>
                </a:solidFill>
                <a:latin typeface="DJB I Love a Ginger" panose="02000500000000000000" pitchFamily="2" charset="0"/>
              </a:rPr>
              <a:t>+3</a:t>
            </a:r>
            <a:endParaRPr lang="en-US" b="1" dirty="0">
              <a:solidFill>
                <a:srgbClr val="CC0066"/>
              </a:solidFill>
              <a:latin typeface="DJB I Love a Ginger" panose="02000500000000000000" pitchFamily="2" charset="0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5568507" y="4564618"/>
            <a:ext cx="1112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C0066"/>
                </a:solidFill>
                <a:latin typeface="DJB I Love a Ginger" panose="02000500000000000000" pitchFamily="2" charset="0"/>
              </a:rPr>
              <a:t>+4</a:t>
            </a:r>
            <a:endParaRPr lang="en-US" b="1" dirty="0">
              <a:solidFill>
                <a:srgbClr val="CC0066"/>
              </a:solidFill>
              <a:latin typeface="DJB I Love a Ginger" panose="02000500000000000000" pitchFamily="2" charset="0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6794967" y="4564618"/>
            <a:ext cx="1754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C0066"/>
                </a:solidFill>
                <a:latin typeface="DJB I Love a Ginger" panose="02000500000000000000" pitchFamily="2" charset="0"/>
              </a:rPr>
              <a:t>Bomb!</a:t>
            </a:r>
            <a:endParaRPr lang="en-US" b="1" dirty="0">
              <a:solidFill>
                <a:srgbClr val="CC0066"/>
              </a:solidFill>
              <a:latin typeface="DJB I Love a Ginger" panose="020005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1062902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Reward </a:t>
            </a:r>
            <a:r>
              <a:rPr lang="en-US" dirty="0" smtClean="0"/>
              <a:t>O</a:t>
            </a:r>
            <a:endParaRPr lang="en-US" dirty="0"/>
          </a:p>
        </p:txBody>
      </p:sp>
      <p:pic>
        <p:nvPicPr>
          <p:cNvPr id="83" name="Picture 2" descr="Image result for hogwarts icon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5090" y="4698868"/>
            <a:ext cx="311282" cy="31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59550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14:flas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10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2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8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4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6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4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48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4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72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78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4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90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96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02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08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14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20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26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3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38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44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50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56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62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68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74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80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eeylops owl empori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416" b="3416"/>
          <a:stretch/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western screech ow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77879"/>
            <a:ext cx="2863914" cy="402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e result for ow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09750"/>
            <a:ext cx="2557462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62873" y="1809750"/>
            <a:ext cx="2769704" cy="3810000"/>
            <a:chOff x="-133730" y="1428750"/>
            <a:chExt cx="3105530" cy="4271962"/>
          </a:xfrm>
        </p:grpSpPr>
        <p:pic>
          <p:nvPicPr>
            <p:cNvPr id="5136" name="Picture 16" descr="Image result for roc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380" y="4095750"/>
              <a:ext cx="2139950" cy="1604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Image result for snowy owl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 xmlns="">
                    <a14:imgLayer r:embed="rId12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3730" y="1428750"/>
              <a:ext cx="3105530" cy="3771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0" y="521553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2">
                    <a:lumMod val="90000"/>
                  </a:schemeClr>
                </a:solidFill>
                <a:latin typeface="DJB I Love a Ginger" panose="02000500000000000000" pitchFamily="2" charset="0"/>
              </a:rPr>
              <a:t>Choose your pet owl…</a:t>
            </a:r>
            <a:endParaRPr lang="en-US" sz="4400" dirty="0">
              <a:solidFill>
                <a:schemeClr val="bg2">
                  <a:lumMod val="90000"/>
                </a:schemeClr>
              </a:solidFill>
              <a:latin typeface="DJB I Love a Ginger" panose="02000500000000000000" pitchFamily="2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15" t="24793" r="28581" b="37055"/>
          <a:stretch/>
        </p:blipFill>
        <p:spPr bwMode="auto">
          <a:xfrm>
            <a:off x="4544291" y="1410338"/>
            <a:ext cx="1385454" cy="117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64" t="22464" r="30707" b="34518"/>
          <a:stretch/>
        </p:blipFill>
        <p:spPr bwMode="auto">
          <a:xfrm>
            <a:off x="609600" y="1071484"/>
            <a:ext cx="1259320" cy="1324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450" t="24450" r="33655" b="31300"/>
          <a:stretch/>
        </p:blipFill>
        <p:spPr bwMode="auto">
          <a:xfrm>
            <a:off x="7844198" y="1714576"/>
            <a:ext cx="1008927" cy="1362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-10096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Reward </a:t>
            </a:r>
            <a:r>
              <a:rPr lang="en-US" dirty="0" smtClean="0"/>
              <a:t>P</a:t>
            </a:r>
            <a:endParaRPr lang="en-US" dirty="0"/>
          </a:p>
        </p:txBody>
      </p:sp>
      <p:pic>
        <p:nvPicPr>
          <p:cNvPr id="13" name="Picture 2" descr="Image result for hogwarts icon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5090" y="4698868"/>
            <a:ext cx="311282" cy="31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08036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14:flas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 - ow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 - ow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 - ow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potions clas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snap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464"/>
          <a:stretch/>
        </p:blipFill>
        <p:spPr bwMode="auto">
          <a:xfrm>
            <a:off x="0" y="-24804"/>
            <a:ext cx="2676526" cy="516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cauldro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7386"/>
          <a:stretch/>
        </p:blipFill>
        <p:spPr bwMode="auto">
          <a:xfrm>
            <a:off x="3733800" y="3714750"/>
            <a:ext cx="3427582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716268" y="285750"/>
            <a:ext cx="7122932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80"/>
              </a:lnSpc>
            </a:pPr>
            <a:r>
              <a:rPr lang="en-US" sz="2400" b="1" dirty="0" smtClean="0">
                <a:solidFill>
                  <a:schemeClr val="bg2">
                    <a:lumMod val="90000"/>
                  </a:schemeClr>
                </a:solidFill>
                <a:latin typeface="DJB I Love a Ginger" panose="02000500000000000000" pitchFamily="2" charset="0"/>
              </a:rPr>
              <a:t>Mix as many potions as you want for points, but if your spell explodes, you get nothing!</a:t>
            </a:r>
            <a:endParaRPr lang="en-US" sz="2400" b="1" dirty="0">
              <a:solidFill>
                <a:schemeClr val="bg2">
                  <a:lumMod val="90000"/>
                </a:schemeClr>
              </a:solidFill>
              <a:latin typeface="DJB I Love a Ginger" panose="020005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19400" y="2188033"/>
            <a:ext cx="5641176" cy="203376"/>
          </a:xfrm>
          <a:prstGeom prst="rect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819400" y="3411314"/>
            <a:ext cx="5641176" cy="203376"/>
          </a:xfrm>
          <a:prstGeom prst="rect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8" name="Picture 10" descr="Image result for poti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311"/>
          <a:stretch/>
        </p:blipFill>
        <p:spPr bwMode="auto">
          <a:xfrm>
            <a:off x="6060010" y="2284965"/>
            <a:ext cx="1296110" cy="127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poti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630213">
            <a:off x="4964842" y="2500112"/>
            <a:ext cx="1126596" cy="112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Image result for poti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352030">
            <a:off x="2899138" y="2548696"/>
            <a:ext cx="1010116" cy="101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Image result for poti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0598" y="2343150"/>
            <a:ext cx="1244286" cy="144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Image result for poti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8975" y="1295350"/>
            <a:ext cx="1124000" cy="11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Image result for potio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9808" y="1092442"/>
            <a:ext cx="767737" cy="125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Image result for potio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539819">
            <a:off x="2918494" y="1301050"/>
            <a:ext cx="1042100" cy="104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Image result for potion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7545" y="1121338"/>
            <a:ext cx="1258455" cy="125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Image result for potion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85274">
            <a:off x="7257112" y="2379731"/>
            <a:ext cx="1316907" cy="131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Image result for potion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62371">
            <a:off x="7181800" y="1276350"/>
            <a:ext cx="1200200" cy="12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39" t="25474" r="33651" b="32667"/>
          <a:stretch/>
        </p:blipFill>
        <p:spPr bwMode="auto">
          <a:xfrm>
            <a:off x="7467599" y="1598017"/>
            <a:ext cx="465263" cy="59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15" t="24793" r="28581" b="37055"/>
          <a:stretch/>
        </p:blipFill>
        <p:spPr bwMode="auto">
          <a:xfrm>
            <a:off x="6319734" y="1630560"/>
            <a:ext cx="622482" cy="527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15" t="24793" r="28581" b="37055"/>
          <a:stretch/>
        </p:blipFill>
        <p:spPr bwMode="auto">
          <a:xfrm>
            <a:off x="4114800" y="2849760"/>
            <a:ext cx="622482" cy="527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39" t="25474" r="33651" b="32667"/>
          <a:stretch/>
        </p:blipFill>
        <p:spPr bwMode="auto">
          <a:xfrm>
            <a:off x="3113727" y="1598017"/>
            <a:ext cx="465263" cy="59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39" t="25474" r="33651" b="32667"/>
          <a:stretch/>
        </p:blipFill>
        <p:spPr bwMode="auto">
          <a:xfrm>
            <a:off x="7467600" y="2817217"/>
            <a:ext cx="465263" cy="59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15" t="24793" r="28581" b="37055"/>
          <a:stretch/>
        </p:blipFill>
        <p:spPr bwMode="auto">
          <a:xfrm>
            <a:off x="4051599" y="1630560"/>
            <a:ext cx="622482" cy="527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39" t="25474" r="33651" b="32667"/>
          <a:stretch/>
        </p:blipFill>
        <p:spPr bwMode="auto">
          <a:xfrm>
            <a:off x="5230661" y="2817217"/>
            <a:ext cx="465263" cy="59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Image result for explosion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 xmlns="">
                  <a14:imgLayer r:embed="rId2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541"/>
          <a:stretch/>
        </p:blipFill>
        <p:spPr bwMode="auto">
          <a:xfrm>
            <a:off x="3922625" y="1385934"/>
            <a:ext cx="3619448" cy="292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Image result for explosion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 xmlns="">
                  <a14:imgLayer r:embed="rId2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541"/>
          <a:stretch/>
        </p:blipFill>
        <p:spPr bwMode="auto">
          <a:xfrm>
            <a:off x="3922625" y="1385934"/>
            <a:ext cx="3619448" cy="292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Image result for explosion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 xmlns="">
                  <a14:imgLayer r:embed="rId2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541"/>
          <a:stretch/>
        </p:blipFill>
        <p:spPr bwMode="auto">
          <a:xfrm>
            <a:off x="3922625" y="1385934"/>
            <a:ext cx="3619448" cy="292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1620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Reward </a:t>
            </a:r>
            <a:r>
              <a:rPr lang="en-US" dirty="0" smtClean="0"/>
              <a:t>R</a:t>
            </a:r>
            <a:endParaRPr lang="en-US" dirty="0"/>
          </a:p>
        </p:txBody>
      </p:sp>
      <p:pic>
        <p:nvPicPr>
          <p:cNvPr id="31" name="Picture 2" descr="Image result for hogwarts icon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 xmlns="">
                  <a14:imgLayer r:embed="rId2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5090" y="4698868"/>
            <a:ext cx="311282" cy="31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982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14:flas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 - potions bub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decel="100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 - potions bub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 - potions bub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decel="100000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 - potions bub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 - potions bub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decel="100000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 - potions bub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decel="100000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 - potions bub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decel="100000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 - potions bub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0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decel="100000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 - potions bub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" decel="100000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 - potions bubb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8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dementor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92" b="1584"/>
          <a:stretch/>
        </p:blipFill>
        <p:spPr bwMode="auto">
          <a:xfrm>
            <a:off x="-9182" y="0"/>
            <a:ext cx="915318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Image result for patronu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1569" y="2579996"/>
            <a:ext cx="2998031" cy="250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Image result for patronu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33785"/>
            <a:ext cx="1864414" cy="205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Image result for patronu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1508" y="1141867"/>
            <a:ext cx="2971800" cy="378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521553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2">
                    <a:lumMod val="90000"/>
                  </a:schemeClr>
                </a:solidFill>
                <a:latin typeface="DJB I Love a Ginger" panose="02000500000000000000" pitchFamily="2" charset="0"/>
              </a:rPr>
              <a:t>Choose your </a:t>
            </a:r>
            <a:r>
              <a:rPr lang="en-US" sz="4400" dirty="0" err="1" smtClean="0">
                <a:solidFill>
                  <a:schemeClr val="bg2">
                    <a:lumMod val="90000"/>
                  </a:schemeClr>
                </a:solidFill>
                <a:latin typeface="DJB I Love a Ginger" panose="02000500000000000000" pitchFamily="2" charset="0"/>
              </a:rPr>
              <a:t>Patronus</a:t>
            </a:r>
            <a:r>
              <a:rPr lang="en-US" sz="4400" dirty="0" smtClean="0">
                <a:solidFill>
                  <a:schemeClr val="bg2">
                    <a:lumMod val="90000"/>
                  </a:schemeClr>
                </a:solidFill>
                <a:latin typeface="DJB I Love a Ginger" panose="02000500000000000000" pitchFamily="2" charset="0"/>
              </a:rPr>
              <a:t>…</a:t>
            </a:r>
            <a:endParaRPr lang="en-US" sz="4400" dirty="0">
              <a:solidFill>
                <a:schemeClr val="bg2">
                  <a:lumMod val="90000"/>
                </a:schemeClr>
              </a:solidFill>
              <a:latin typeface="DJB I Love a Ginger" panose="02000500000000000000" pitchFamily="2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39" t="25474" r="33651" b="32667"/>
          <a:stretch/>
        </p:blipFill>
        <p:spPr bwMode="auto">
          <a:xfrm>
            <a:off x="7218218" y="1935759"/>
            <a:ext cx="1011382" cy="128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47" t="24739" r="29601" b="36554"/>
          <a:stretch/>
        </p:blipFill>
        <p:spPr bwMode="auto">
          <a:xfrm>
            <a:off x="2555035" y="1802832"/>
            <a:ext cx="1343892" cy="1191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59" t="23659" r="32439" b="35070"/>
          <a:stretch/>
        </p:blipFill>
        <p:spPr bwMode="auto">
          <a:xfrm>
            <a:off x="533400" y="2359116"/>
            <a:ext cx="1143000" cy="1270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9334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Reward </a:t>
            </a:r>
            <a:r>
              <a:rPr lang="en-US" dirty="0" smtClean="0"/>
              <a:t>S</a:t>
            </a:r>
            <a:endParaRPr lang="en-US" dirty="0"/>
          </a:p>
        </p:txBody>
      </p:sp>
      <p:pic>
        <p:nvPicPr>
          <p:cNvPr id="11" name="Picture 2" descr="Image result for hogwarts icon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5090" y="4698868"/>
            <a:ext cx="311282" cy="31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29982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14:flas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76" y="0"/>
            <a:ext cx="917257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2400" y="3488932"/>
            <a:ext cx="1155243" cy="1559318"/>
            <a:chOff x="3641271" y="933450"/>
            <a:chExt cx="1213758" cy="1638300"/>
          </a:xfrm>
        </p:grpSpPr>
        <p:pic>
          <p:nvPicPr>
            <p:cNvPr id="6156" name="Picture 12" descr="Image result for wax seal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1039" t="10909" r="21039" b="10909"/>
            <a:stretch/>
          </p:blipFill>
          <p:spPr bwMode="auto">
            <a:xfrm>
              <a:off x="3641271" y="933450"/>
              <a:ext cx="1213758" cy="163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6" name="Picture 22" descr="Image result for hogwarts crest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3905250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7772400" y="3452668"/>
            <a:ext cx="1219200" cy="1595582"/>
            <a:chOff x="950617" y="914400"/>
            <a:chExt cx="1280954" cy="1676400"/>
          </a:xfrm>
        </p:grpSpPr>
        <p:pic>
          <p:nvPicPr>
            <p:cNvPr id="13" name="Picture 12" descr="Image result for wax seal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436" t="10000" r="19436" b="10000"/>
            <a:stretch/>
          </p:blipFill>
          <p:spPr bwMode="auto">
            <a:xfrm>
              <a:off x="950617" y="914400"/>
              <a:ext cx="1280954" cy="167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2" descr="Image result for hogwarts crest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1248194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Image result for hand drawn lin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37551" b="45408" l="1000" r="98500">
                        <a14:foregroundMark x1="43214" y1="42653" x2="79429" y2="42857"/>
                        <a14:foregroundMark x1="45000" y1="41531" x2="23071" y2="41633"/>
                        <a14:foregroundMark x1="9571" y1="41531" x2="3500" y2="41531"/>
                        <a14:foregroundMark x1="29857" y1="42551" x2="41714" y2="42449"/>
                        <a14:foregroundMark x1="29500" y1="42551" x2="6214" y2="42959"/>
                        <a14:foregroundMark x1="21786" y1="41633" x2="11000" y2="41531"/>
                        <a14:foregroundMark x1="20643" y1="42245" x2="12571" y2="42245"/>
                        <a14:backgroundMark x1="9714" y1="42245" x2="9714" y2="42245"/>
                        <a14:backgroundMark x1="80500" y1="42245" x2="43000" y2="41939"/>
                        <a14:backgroundMark x1="41929" y1="42041" x2="29357" y2="42143"/>
                        <a14:backgroundMark x1="10857" y1="42143" x2="17214" y2="41939"/>
                        <a14:backgroundMark x1="17857" y1="41837" x2="19929" y2="41939"/>
                        <a14:backgroundMark x1="20500" y1="42347" x2="29143" y2="42245"/>
                        <a14:backgroundMark x1="3786" y1="41837" x2="6500" y2="41837"/>
                        <a14:backgroundMark x1="8571" y1="42143" x2="6857" y2="41735"/>
                        <a14:backgroundMark x1="4286" y1="42041" x2="3500" y2="41735"/>
                        <a14:backgroundMark x1="20071" y1="42347" x2="16714" y2="42551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763" b="53447"/>
          <a:stretch/>
        </p:blipFill>
        <p:spPr bwMode="auto">
          <a:xfrm>
            <a:off x="1143001" y="4324350"/>
            <a:ext cx="6779422" cy="45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1135" y="4009069"/>
            <a:ext cx="6265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Answer here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92766" y="242459"/>
            <a:ext cx="3619500" cy="1262491"/>
            <a:chOff x="2792766" y="242459"/>
            <a:chExt cx="3619500" cy="1262491"/>
          </a:xfrm>
        </p:grpSpPr>
        <p:pic>
          <p:nvPicPr>
            <p:cNvPr id="1034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89091"/>
            <a:stretch/>
          </p:blipFill>
          <p:spPr bwMode="auto">
            <a:xfrm>
              <a:off x="2792766" y="242459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0000" b="-909"/>
            <a:stretch/>
          </p:blipFill>
          <p:spPr bwMode="auto">
            <a:xfrm>
              <a:off x="2792766" y="1110100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371559" y="735509"/>
            <a:ext cx="8384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Instructions/Question here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-11620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Question </a:t>
            </a:r>
            <a:r>
              <a:rPr lang="en-US" dirty="0" smtClean="0"/>
              <a:t>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9659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1" cy="5155726"/>
            <a:chOff x="0" y="0"/>
            <a:chExt cx="9144001" cy="5155726"/>
          </a:xfrm>
        </p:grpSpPr>
        <p:pic>
          <p:nvPicPr>
            <p:cNvPr id="3078" name="Picture 6" descr="Image result for old dark wood textur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874301" cy="5155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Image result for old dark wood texture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6983"/>
            <a:stretch/>
          </p:blipFill>
          <p:spPr bwMode="auto">
            <a:xfrm>
              <a:off x="6874301" y="0"/>
              <a:ext cx="2269700" cy="5155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3" name="TextBox 52"/>
          <p:cNvSpPr txBox="1"/>
          <p:nvPr/>
        </p:nvSpPr>
        <p:spPr>
          <a:xfrm>
            <a:off x="3733800" y="933266"/>
            <a:ext cx="5105400" cy="790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80"/>
              </a:lnSpc>
            </a:pPr>
            <a:r>
              <a:rPr lang="en-US" sz="5400" dirty="0" smtClean="0">
                <a:solidFill>
                  <a:schemeClr val="bg2">
                    <a:lumMod val="90000"/>
                  </a:schemeClr>
                </a:solidFill>
                <a:latin typeface="DJB I Love a Ginger" panose="02000500000000000000" pitchFamily="2" charset="0"/>
              </a:rPr>
              <a:t>Test your luck!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33800" y="1733550"/>
            <a:ext cx="5105400" cy="304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4580"/>
              </a:lnSpc>
            </a:pPr>
            <a:r>
              <a:rPr lang="en-US" sz="2800" dirty="0">
                <a:solidFill>
                  <a:srgbClr val="EEECE1"/>
                </a:solidFill>
                <a:latin typeface="DJB I Love a Ginger" panose="02000500000000000000" pitchFamily="2" charset="0"/>
              </a:rPr>
              <a:t>Keep the card you have or draw more for more points. But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DJB I Love a Ginger" panose="02000500000000000000" pitchFamily="2" charset="0"/>
              </a:rPr>
              <a:t>beware</a:t>
            </a:r>
            <a:r>
              <a:rPr lang="en-US" sz="2800" dirty="0">
                <a:solidFill>
                  <a:srgbClr val="EEECE1"/>
                </a:solidFill>
                <a:latin typeface="DJB I Love a Ginger" panose="02000500000000000000" pitchFamily="2" charset="0"/>
              </a:rPr>
              <a:t>! If you find a </a:t>
            </a:r>
            <a:r>
              <a:rPr lang="en-US" sz="2800" dirty="0" smtClean="0">
                <a:solidFill>
                  <a:srgbClr val="EEECE1"/>
                </a:solidFill>
                <a:latin typeface="DJB I Love a Ginger" panose="02000500000000000000" pitchFamily="2" charset="0"/>
              </a:rPr>
              <a:t>bomb </a:t>
            </a:r>
            <a:r>
              <a:rPr lang="en-US" sz="2800" dirty="0">
                <a:solidFill>
                  <a:srgbClr val="EEECE1"/>
                </a:solidFill>
                <a:latin typeface="DJB I Love a Ginger" panose="02000500000000000000" pitchFamily="2" charset="0"/>
              </a:rPr>
              <a:t>the game is over and you lose all your points.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11684" y="767331"/>
            <a:ext cx="2590800" cy="3689587"/>
            <a:chOff x="768445" y="749672"/>
            <a:chExt cx="2590800" cy="3689587"/>
          </a:xfrm>
        </p:grpSpPr>
        <p:sp>
          <p:nvSpPr>
            <p:cNvPr id="5" name="Rounded Rectangle 4"/>
            <p:cNvSpPr/>
            <p:nvPr/>
          </p:nvSpPr>
          <p:spPr>
            <a:xfrm>
              <a:off x="768445" y="749672"/>
              <a:ext cx="2590800" cy="3689587"/>
            </a:xfrm>
            <a:prstGeom prst="roundRect">
              <a:avLst>
                <a:gd name="adj" fmla="val 6174"/>
              </a:avLst>
            </a:prstGeom>
            <a:blipFill>
              <a:blip r:embed="rId5" cstate="print"/>
              <a:tile tx="0" ty="0" sx="100000" sy="100000" flip="none" algn="tl"/>
            </a:blipFill>
            <a:ln w="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82" name="Picture 10" descr="Image result for death eater logo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5597" r="25597"/>
            <a:stretch/>
          </p:blipFill>
          <p:spPr bwMode="auto">
            <a:xfrm>
              <a:off x="1252418" y="1115319"/>
              <a:ext cx="1441106" cy="2942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5830" t="19153" r="18234" b="32033"/>
            <a:stretch/>
          </p:blipFill>
          <p:spPr bwMode="auto">
            <a:xfrm>
              <a:off x="2521529" y="3947160"/>
              <a:ext cx="663632" cy="365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711684" y="767331"/>
            <a:ext cx="2590800" cy="3689587"/>
            <a:chOff x="2105401" y="723782"/>
            <a:chExt cx="2590800" cy="3689587"/>
          </a:xfrm>
        </p:grpSpPr>
        <p:sp>
          <p:nvSpPr>
            <p:cNvPr id="59" name="Rounded Rectangle 58"/>
            <p:cNvSpPr/>
            <p:nvPr/>
          </p:nvSpPr>
          <p:spPr>
            <a:xfrm>
              <a:off x="2105401" y="723782"/>
              <a:ext cx="2590800" cy="3689587"/>
            </a:xfrm>
            <a:prstGeom prst="roundRect">
              <a:avLst>
                <a:gd name="adj" fmla="val 6174"/>
              </a:avLst>
            </a:prstGeom>
            <a:blipFill>
              <a:blip r:embed="rId5" cstate="print"/>
              <a:tile tx="0" ty="0" sx="100000" sy="100000" flip="none" algn="tl"/>
            </a:blipFill>
            <a:ln w="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1" name="Picture 36" descr="Image result for ravenclaw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3754" y="1165365"/>
              <a:ext cx="1554094" cy="2806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110" t="6771" r="10162" b="10641"/>
            <a:stretch/>
          </p:blipFill>
          <p:spPr bwMode="auto">
            <a:xfrm>
              <a:off x="2267309" y="875123"/>
              <a:ext cx="2294627" cy="33930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711684" y="767331"/>
            <a:ext cx="2590800" cy="3689587"/>
            <a:chOff x="2074117" y="723782"/>
            <a:chExt cx="2590800" cy="3689587"/>
          </a:xfrm>
        </p:grpSpPr>
        <p:sp>
          <p:nvSpPr>
            <p:cNvPr id="37" name="Rounded Rectangle 36"/>
            <p:cNvSpPr/>
            <p:nvPr/>
          </p:nvSpPr>
          <p:spPr>
            <a:xfrm>
              <a:off x="2074117" y="723782"/>
              <a:ext cx="2590800" cy="3689587"/>
            </a:xfrm>
            <a:prstGeom prst="roundRect">
              <a:avLst>
                <a:gd name="adj" fmla="val 6174"/>
              </a:avLst>
            </a:prstGeom>
            <a:blipFill>
              <a:blip r:embed="rId5" cstate="print"/>
              <a:tile tx="0" ty="0" sx="100000" sy="100000" flip="none" algn="tl"/>
            </a:blipFill>
            <a:ln w="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0" name="Picture 32" descr="Image result for hufflepuff badger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070480" y="1919058"/>
              <a:ext cx="2598075" cy="1299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035" t="6986" r="10008" b="10124"/>
            <a:stretch/>
          </p:blipFill>
          <p:spPr bwMode="auto">
            <a:xfrm>
              <a:off x="2250999" y="872106"/>
              <a:ext cx="2237800" cy="34160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711684" y="767331"/>
            <a:ext cx="2590800" cy="3689587"/>
            <a:chOff x="2074117" y="723782"/>
            <a:chExt cx="2590800" cy="3689587"/>
          </a:xfrm>
        </p:grpSpPr>
        <p:sp>
          <p:nvSpPr>
            <p:cNvPr id="14" name="Rounded Rectangle 13"/>
            <p:cNvSpPr/>
            <p:nvPr/>
          </p:nvSpPr>
          <p:spPr>
            <a:xfrm>
              <a:off x="2074117" y="723782"/>
              <a:ext cx="2590800" cy="3689587"/>
            </a:xfrm>
            <a:prstGeom prst="roundRect">
              <a:avLst>
                <a:gd name="adj" fmla="val 6174"/>
              </a:avLst>
            </a:prstGeom>
            <a:blipFill>
              <a:blip r:embed="rId5" cstate="print"/>
              <a:tile tx="0" ty="0" sx="100000" sy="100000" flip="none" algn="tl"/>
            </a:blipFill>
            <a:ln w="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104" name="Picture 32" descr="Image result for hufflepuff badger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070480" y="1919058"/>
              <a:ext cx="2598075" cy="1299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445" t="6620" r="10883" b="10332"/>
            <a:stretch/>
          </p:blipFill>
          <p:spPr bwMode="auto">
            <a:xfrm>
              <a:off x="2290462" y="857014"/>
              <a:ext cx="2173857" cy="34225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711684" y="767331"/>
            <a:ext cx="2590800" cy="3689587"/>
            <a:chOff x="1539325" y="806332"/>
            <a:chExt cx="2590800" cy="3689587"/>
          </a:xfrm>
        </p:grpSpPr>
        <p:sp>
          <p:nvSpPr>
            <p:cNvPr id="42" name="Rounded Rectangle 41"/>
            <p:cNvSpPr/>
            <p:nvPr/>
          </p:nvSpPr>
          <p:spPr>
            <a:xfrm>
              <a:off x="1539325" y="806332"/>
              <a:ext cx="2590800" cy="3689587"/>
            </a:xfrm>
            <a:prstGeom prst="roundRect">
              <a:avLst>
                <a:gd name="adj" fmla="val 6174"/>
              </a:avLst>
            </a:prstGeom>
            <a:blipFill>
              <a:blip r:embed="rId5" cstate="print"/>
              <a:tile tx="0" ty="0" sx="100000" sy="100000" flip="none" algn="tl"/>
            </a:blipFill>
            <a:ln w="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3" name="Picture 26" descr="Image result for lion watercolor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0754" y="1430129"/>
              <a:ext cx="1867942" cy="2441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409" t="7319" r="11976" b="10195"/>
            <a:stretch/>
          </p:blipFill>
          <p:spPr bwMode="auto">
            <a:xfrm>
              <a:off x="1693422" y="973825"/>
              <a:ext cx="2265872" cy="3388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711684" y="767331"/>
            <a:ext cx="2590800" cy="3689587"/>
            <a:chOff x="2743200" y="787163"/>
            <a:chExt cx="2590800" cy="3689587"/>
          </a:xfrm>
        </p:grpSpPr>
        <p:sp>
          <p:nvSpPr>
            <p:cNvPr id="12" name="Rounded Rectangle 11"/>
            <p:cNvSpPr/>
            <p:nvPr/>
          </p:nvSpPr>
          <p:spPr>
            <a:xfrm>
              <a:off x="2743200" y="787163"/>
              <a:ext cx="2590800" cy="3689587"/>
            </a:xfrm>
            <a:prstGeom prst="roundRect">
              <a:avLst>
                <a:gd name="adj" fmla="val 6174"/>
              </a:avLst>
            </a:prstGeom>
            <a:blipFill>
              <a:blip r:embed="rId5" cstate="print"/>
              <a:tile tx="0" ty="0" sx="100000" sy="100000" flip="none" algn="tl"/>
            </a:blipFill>
            <a:ln w="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84" name="Picture 12" descr="Image result for hogwarts logo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1434863"/>
              <a:ext cx="22860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itle 15"/>
          <p:cNvSpPr>
            <a:spLocks noGrp="1"/>
          </p:cNvSpPr>
          <p:nvPr>
            <p:ph type="title" idx="4294967295"/>
          </p:nvPr>
        </p:nvSpPr>
        <p:spPr>
          <a:xfrm>
            <a:off x="457200" y="-10858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Reward </a:t>
            </a:r>
            <a:r>
              <a:rPr lang="en-US" dirty="0" smtClean="0"/>
              <a:t>T</a:t>
            </a:r>
            <a:endParaRPr lang="en-US" dirty="0"/>
          </a:p>
        </p:txBody>
      </p:sp>
      <p:pic>
        <p:nvPicPr>
          <p:cNvPr id="46" name="Picture 2" descr="Image result for hogwarts icon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5090" y="4698868"/>
            <a:ext cx="311282" cy="31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55926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14:flas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charms clas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47" r="15347"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2" descr="Image result for harry potter death eater logo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834" t="-3007" r="-527" b="72563"/>
          <a:stretch/>
        </p:blipFill>
        <p:spPr bwMode="auto">
          <a:xfrm>
            <a:off x="3582071" y="2621892"/>
            <a:ext cx="629474" cy="64056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2" descr="Image result for harry potter death eater logo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834" t="-3007" r="-527" b="72563"/>
          <a:stretch/>
        </p:blipFill>
        <p:spPr bwMode="auto">
          <a:xfrm>
            <a:off x="1045981" y="1203902"/>
            <a:ext cx="629474" cy="64056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39" t="25474" r="33651" b="32667"/>
          <a:stretch/>
        </p:blipFill>
        <p:spPr bwMode="auto">
          <a:xfrm>
            <a:off x="6213226" y="2748367"/>
            <a:ext cx="427802" cy="545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15" t="24793" r="28581" b="37055"/>
          <a:stretch/>
        </p:blipFill>
        <p:spPr bwMode="auto">
          <a:xfrm>
            <a:off x="2301951" y="2772498"/>
            <a:ext cx="586029" cy="496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98" t="23198" r="33575" b="35069"/>
          <a:stretch/>
        </p:blipFill>
        <p:spPr bwMode="auto">
          <a:xfrm>
            <a:off x="3591827" y="1286763"/>
            <a:ext cx="462681" cy="54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64" t="22464" r="30707" b="34518"/>
          <a:stretch/>
        </p:blipFill>
        <p:spPr bwMode="auto">
          <a:xfrm>
            <a:off x="4916072" y="2740826"/>
            <a:ext cx="532676" cy="56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47" t="24739" r="29601" b="36554"/>
          <a:stretch/>
        </p:blipFill>
        <p:spPr bwMode="auto">
          <a:xfrm>
            <a:off x="6142902" y="1292335"/>
            <a:ext cx="568449" cy="503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15" t="24793" r="28581" b="37055"/>
          <a:stretch/>
        </p:blipFill>
        <p:spPr bwMode="auto">
          <a:xfrm>
            <a:off x="7427650" y="1286763"/>
            <a:ext cx="586029" cy="496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98" t="23198" r="33575" b="35069"/>
          <a:stretch/>
        </p:blipFill>
        <p:spPr bwMode="auto">
          <a:xfrm>
            <a:off x="1082201" y="2749192"/>
            <a:ext cx="462681" cy="54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 descr="Image result for professor flitwic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sharpenSoften amoun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80144" y="3105150"/>
            <a:ext cx="3505200" cy="4621042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37324" y="1837520"/>
            <a:ext cx="7669349" cy="203376"/>
          </a:xfrm>
          <a:prstGeom prst="rect">
            <a:avLst/>
          </a:prstGeom>
          <a:blipFill>
            <a:blip r:embed="rId1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37324" y="3282774"/>
            <a:ext cx="7669349" cy="203376"/>
          </a:xfrm>
          <a:prstGeom prst="rect">
            <a:avLst/>
          </a:prstGeom>
          <a:blipFill>
            <a:blip r:embed="rId1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-5644" y="43368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90000"/>
                  </a:schemeClr>
                </a:solidFill>
                <a:effectLst>
                  <a:outerShdw blurRad="279400" algn="ctr" rotWithShape="0">
                    <a:schemeClr val="bg2">
                      <a:lumMod val="10000"/>
                    </a:schemeClr>
                  </a:outerShdw>
                </a:effectLst>
                <a:latin typeface="DJB I Love a Ginger" panose="02000500000000000000" pitchFamily="2" charset="0"/>
              </a:rPr>
              <a:t>Cast </a:t>
            </a:r>
            <a:r>
              <a:rPr lang="en-US" sz="2400" b="1" dirty="0" err="1">
                <a:solidFill>
                  <a:schemeClr val="bg2">
                    <a:lumMod val="90000"/>
                  </a:schemeClr>
                </a:solidFill>
                <a:effectLst>
                  <a:outerShdw blurRad="279400" algn="ctr" rotWithShape="0">
                    <a:schemeClr val="bg2">
                      <a:lumMod val="10000"/>
                    </a:schemeClr>
                  </a:outerShdw>
                </a:effectLst>
                <a:latin typeface="DJB I Love a Ginger" panose="02000500000000000000" pitchFamily="2" charset="0"/>
              </a:rPr>
              <a:t>Wingardium</a:t>
            </a:r>
            <a:r>
              <a:rPr lang="en-US" sz="2400" b="1" dirty="0">
                <a:solidFill>
                  <a:schemeClr val="bg2">
                    <a:lumMod val="90000"/>
                  </a:schemeClr>
                </a:solidFill>
                <a:effectLst>
                  <a:outerShdw blurRad="279400" algn="ctr" rotWithShape="0">
                    <a:schemeClr val="bg2">
                      <a:lumMod val="10000"/>
                    </a:schemeClr>
                  </a:outerShdw>
                </a:effectLst>
                <a:latin typeface="DJB I Love a Ginger" panose="02000500000000000000" pitchFamily="2" charset="0"/>
              </a:rPr>
              <a:t> </a:t>
            </a:r>
            <a:r>
              <a:rPr lang="en-US" sz="2400" b="1" dirty="0" err="1">
                <a:solidFill>
                  <a:schemeClr val="bg2">
                    <a:lumMod val="90000"/>
                  </a:schemeClr>
                </a:solidFill>
                <a:effectLst>
                  <a:outerShdw blurRad="279400" algn="ctr" rotWithShape="0">
                    <a:schemeClr val="bg2">
                      <a:lumMod val="10000"/>
                    </a:schemeClr>
                  </a:outerShdw>
                </a:effectLst>
                <a:latin typeface="DJB I Love a Ginger" panose="02000500000000000000" pitchFamily="2" charset="0"/>
              </a:rPr>
              <a:t>Leviosa</a:t>
            </a:r>
            <a:r>
              <a:rPr lang="en-US" sz="2400" b="1" dirty="0">
                <a:solidFill>
                  <a:schemeClr val="bg2">
                    <a:lumMod val="90000"/>
                  </a:schemeClr>
                </a:solidFill>
                <a:effectLst>
                  <a:outerShdw blurRad="279400" algn="ctr" rotWithShape="0">
                    <a:schemeClr val="bg2">
                      <a:lumMod val="10000"/>
                    </a:schemeClr>
                  </a:outerShdw>
                </a:effectLst>
                <a:latin typeface="DJB I Love a Ginger" panose="02000500000000000000" pitchFamily="2" charset="0"/>
              </a:rPr>
              <a:t> on 3 bowls to reveal your points…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92332" y="1852940"/>
            <a:ext cx="11126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2"/>
                </a:solidFill>
                <a:latin typeface="DJB I Love a Ginger" panose="02000500000000000000" pitchFamily="2" charset="0"/>
              </a:rPr>
              <a:t>1</a:t>
            </a:r>
            <a:endParaRPr lang="en-US" sz="800" b="1" dirty="0">
              <a:solidFill>
                <a:schemeClr val="bg2"/>
              </a:solidFill>
              <a:latin typeface="DJB I Love a Ginger" panose="02000500000000000000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038633" y="1852940"/>
            <a:ext cx="11126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2"/>
                </a:solidFill>
                <a:latin typeface="DJB I Love a Ginger" panose="02000500000000000000" pitchFamily="2" charset="0"/>
              </a:rPr>
              <a:t>2</a:t>
            </a:r>
            <a:endParaRPr lang="en-US" sz="800" b="1" dirty="0">
              <a:solidFill>
                <a:schemeClr val="bg2"/>
              </a:solidFill>
              <a:latin typeface="DJB I Love a Ginger" panose="02000500000000000000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320058" y="1852940"/>
            <a:ext cx="11126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2"/>
                </a:solidFill>
                <a:latin typeface="DJB I Love a Ginger" panose="02000500000000000000" pitchFamily="2" charset="0"/>
              </a:rPr>
              <a:t>3</a:t>
            </a:r>
            <a:endParaRPr lang="en-US" sz="800" b="1" dirty="0">
              <a:solidFill>
                <a:schemeClr val="bg2"/>
              </a:solidFill>
              <a:latin typeface="DJB I Love a Ginger" panose="02000500000000000000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601483" y="1852940"/>
            <a:ext cx="11126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2"/>
                </a:solidFill>
                <a:latin typeface="DJB I Love a Ginger" panose="02000500000000000000" pitchFamily="2" charset="0"/>
              </a:rPr>
              <a:t>4</a:t>
            </a:r>
            <a:endParaRPr lang="en-US" sz="800" b="1" dirty="0">
              <a:solidFill>
                <a:schemeClr val="bg2"/>
              </a:solidFill>
              <a:latin typeface="DJB I Love a Ginger" panose="02000500000000000000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882908" y="1852940"/>
            <a:ext cx="11126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2"/>
                </a:solidFill>
                <a:latin typeface="DJB I Love a Ginger" panose="02000500000000000000" pitchFamily="2" charset="0"/>
              </a:rPr>
              <a:t>5</a:t>
            </a:r>
            <a:endParaRPr lang="en-US" sz="800" b="1" dirty="0">
              <a:solidFill>
                <a:schemeClr val="bg2"/>
              </a:solidFill>
              <a:latin typeface="DJB I Love a Ginger" panose="02000500000000000000" pitchFamily="2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164331" y="1852940"/>
            <a:ext cx="11126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2"/>
                </a:solidFill>
                <a:latin typeface="DJB I Love a Ginger" panose="02000500000000000000" pitchFamily="2" charset="0"/>
              </a:rPr>
              <a:t>6</a:t>
            </a:r>
            <a:endParaRPr lang="en-US" sz="800" b="1" dirty="0">
              <a:solidFill>
                <a:schemeClr val="bg2"/>
              </a:solidFill>
              <a:latin typeface="DJB I Love a Ginger" panose="02000500000000000000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92332" y="3282775"/>
            <a:ext cx="11126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2"/>
                </a:solidFill>
                <a:latin typeface="DJB I Love a Ginger" panose="02000500000000000000" pitchFamily="2" charset="0"/>
              </a:rPr>
              <a:t>7</a:t>
            </a:r>
            <a:endParaRPr lang="en-US" sz="800" b="1" dirty="0">
              <a:solidFill>
                <a:schemeClr val="bg2"/>
              </a:solidFill>
              <a:latin typeface="DJB I Love a Ginger" panose="02000500000000000000" pitchFamily="2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038633" y="3282775"/>
            <a:ext cx="11126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2"/>
                </a:solidFill>
                <a:latin typeface="DJB I Love a Ginger" panose="02000500000000000000" pitchFamily="2" charset="0"/>
              </a:rPr>
              <a:t>8</a:t>
            </a:r>
            <a:endParaRPr lang="en-US" sz="800" b="1" dirty="0">
              <a:solidFill>
                <a:schemeClr val="bg2"/>
              </a:solidFill>
              <a:latin typeface="DJB I Love a Ginger" panose="02000500000000000000" pitchFamily="2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320058" y="3282775"/>
            <a:ext cx="11126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2"/>
                </a:solidFill>
                <a:latin typeface="DJB I Love a Ginger" panose="02000500000000000000" pitchFamily="2" charset="0"/>
              </a:rPr>
              <a:t>9</a:t>
            </a:r>
            <a:endParaRPr lang="en-US" sz="800" b="1" dirty="0">
              <a:solidFill>
                <a:schemeClr val="bg2"/>
              </a:solidFill>
              <a:latin typeface="DJB I Love a Ginger" panose="02000500000000000000" pitchFamily="2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601483" y="3282775"/>
            <a:ext cx="11126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2"/>
                </a:solidFill>
                <a:latin typeface="DJB I Love a Ginger" panose="02000500000000000000" pitchFamily="2" charset="0"/>
              </a:rPr>
              <a:t>10</a:t>
            </a:r>
            <a:endParaRPr lang="en-US" sz="800" b="1" dirty="0">
              <a:solidFill>
                <a:schemeClr val="bg2"/>
              </a:solidFill>
              <a:latin typeface="DJB I Love a Ginger" panose="02000500000000000000" pitchFamily="2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882908" y="3282775"/>
            <a:ext cx="11126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2"/>
                </a:solidFill>
                <a:latin typeface="DJB I Love a Ginger" panose="02000500000000000000" pitchFamily="2" charset="0"/>
              </a:rPr>
              <a:t>11</a:t>
            </a:r>
            <a:endParaRPr lang="en-US" sz="800" b="1" dirty="0">
              <a:solidFill>
                <a:schemeClr val="bg2"/>
              </a:solidFill>
              <a:latin typeface="DJB I Love a Ginger" panose="02000500000000000000" pitchFamily="2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164331" y="3282775"/>
            <a:ext cx="11126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2"/>
                </a:solidFill>
                <a:latin typeface="DJB I Love a Ginger" panose="02000500000000000000" pitchFamily="2" charset="0"/>
              </a:rPr>
              <a:t>12</a:t>
            </a:r>
            <a:endParaRPr lang="en-US" sz="800" b="1" dirty="0">
              <a:solidFill>
                <a:schemeClr val="bg2"/>
              </a:solidFill>
              <a:latin typeface="DJB I Love a Ginger" panose="02000500000000000000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544948" y="3257310"/>
            <a:ext cx="2175704" cy="5086634"/>
            <a:chOff x="4238204" y="3501481"/>
            <a:chExt cx="2175704" cy="5086634"/>
          </a:xfrm>
        </p:grpSpPr>
        <p:pic>
          <p:nvPicPr>
            <p:cNvPr id="4108" name="Picture 12" descr="Image result for harry potter wand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4229401" flipH="1">
              <a:off x="3450215" y="5624422"/>
              <a:ext cx="4580541" cy="1346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2" name="Picture 16" descr="Image result for lens flare"/>
            <p:cNvPicPr>
              <a:picLocks noChangeAspect="1" noChangeArrowheads="1"/>
            </p:cNvPicPr>
            <p:nvPr/>
          </p:nvPicPr>
          <p:blipFill rotWithShape="1">
            <a:blip r:embed="rId1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388" t="31464" r="34624" b="31464"/>
            <a:stretch/>
          </p:blipFill>
          <p:spPr bwMode="auto">
            <a:xfrm>
              <a:off x="4238204" y="3501481"/>
              <a:ext cx="1371124" cy="1412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10" name="Picture 14" descr="Image result for wood bowl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48" t="49307" r="16555" b="13485"/>
          <a:stretch/>
        </p:blipFill>
        <p:spPr bwMode="auto">
          <a:xfrm rot="10800000">
            <a:off x="722084" y="2583000"/>
            <a:ext cx="1182916" cy="69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 descr="Image result for wood bowl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48" t="49307" r="16555" b="13485"/>
          <a:stretch/>
        </p:blipFill>
        <p:spPr bwMode="auto">
          <a:xfrm rot="10800000">
            <a:off x="2003509" y="2583000"/>
            <a:ext cx="1182916" cy="69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Image result for wood bowl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48" t="49307" r="16555" b="13485"/>
          <a:stretch/>
        </p:blipFill>
        <p:spPr bwMode="auto">
          <a:xfrm rot="10800000">
            <a:off x="3284934" y="2583001"/>
            <a:ext cx="1182916" cy="69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4" descr="Image result for wood bowl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48" t="49307" r="16555" b="13485"/>
          <a:stretch/>
        </p:blipFill>
        <p:spPr bwMode="auto">
          <a:xfrm rot="10800000">
            <a:off x="4566359" y="2583000"/>
            <a:ext cx="1182916" cy="69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4" descr="Image result for wood bowl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48" t="49307" r="16555" b="13485"/>
          <a:stretch/>
        </p:blipFill>
        <p:spPr bwMode="auto">
          <a:xfrm rot="10800000">
            <a:off x="5847784" y="2583000"/>
            <a:ext cx="1182916" cy="69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4" descr="Image result for wood bowl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48" t="49307" r="16555" b="13485"/>
          <a:stretch/>
        </p:blipFill>
        <p:spPr bwMode="auto">
          <a:xfrm rot="10800000">
            <a:off x="7129207" y="2583000"/>
            <a:ext cx="1182916" cy="69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4" descr="Image result for wood bowl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48" t="49307" r="16555" b="13485"/>
          <a:stretch/>
        </p:blipFill>
        <p:spPr bwMode="auto">
          <a:xfrm rot="10800000">
            <a:off x="722084" y="1144693"/>
            <a:ext cx="1182916" cy="69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4" descr="Image result for wood bowl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48" t="49307" r="16555" b="13485"/>
          <a:stretch/>
        </p:blipFill>
        <p:spPr bwMode="auto">
          <a:xfrm rot="10800000">
            <a:off x="2003509" y="1144694"/>
            <a:ext cx="1182916" cy="69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4" descr="Image result for wood bowl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48" t="49307" r="16555" b="13485"/>
          <a:stretch/>
        </p:blipFill>
        <p:spPr bwMode="auto">
          <a:xfrm rot="10800000">
            <a:off x="3284934" y="1144694"/>
            <a:ext cx="1182916" cy="69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4" descr="Image result for wood bowl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48" t="49307" r="16555" b="13485"/>
          <a:stretch/>
        </p:blipFill>
        <p:spPr bwMode="auto">
          <a:xfrm rot="10800000">
            <a:off x="4566359" y="1144694"/>
            <a:ext cx="1182916" cy="69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4" descr="Image result for wood bowl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48" t="49307" r="16555" b="13485"/>
          <a:stretch/>
        </p:blipFill>
        <p:spPr bwMode="auto">
          <a:xfrm rot="10800000">
            <a:off x="5847784" y="1144694"/>
            <a:ext cx="1182916" cy="69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4" descr="Image result for wood bowl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48" t="49307" r="16555" b="13485"/>
          <a:stretch/>
        </p:blipFill>
        <p:spPr bwMode="auto">
          <a:xfrm rot="10800000">
            <a:off x="7129207" y="1144694"/>
            <a:ext cx="1182916" cy="69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0858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Reward </a:t>
            </a:r>
            <a:r>
              <a:rPr lang="en-US" dirty="0" smtClean="0"/>
              <a:t>U</a:t>
            </a:r>
            <a:endParaRPr lang="en-US" dirty="0"/>
          </a:p>
        </p:txBody>
      </p:sp>
      <p:pic>
        <p:nvPicPr>
          <p:cNvPr id="67" name="Picture 2" descr="Image result for hogwarts icon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5090" y="4698868"/>
            <a:ext cx="311282" cy="31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244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14:flas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61111E-6 1.66101E-6 L 3.61111E-6 -0.129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4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61111E-6 1.66101E-6 L 3.61111E-6 -0.1293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4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61111E-6 1.66101E-6 L 3.61111E-6 -0.1293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4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61111E-6 1.66101E-6 L 3.61111E-6 -0.1293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4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61111E-6 1.66101E-6 L 3.61111E-6 -0.1293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4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4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61111E-6 1.66101E-6 L 3.61111E-6 -0.1293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4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61111E-6 1.66101E-6 L 3.61111E-6 -0.1293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4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5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61111E-6 1.66101E-6 L 3.61111E-6 -0.1293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4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61111E-6 1.66101E-6 L 3.61111E-6 -0.1293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4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61111E-6 1.66101E-6 L 3.61111E-6 -0.1293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4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7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61111E-6 1.66101E-6 L 3.61111E-6 -0.1293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4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8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61111E-6 1.66101E-6 L 3.61111E-6 -0.1293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4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44681" y="-1"/>
            <a:ext cx="10433362" cy="51435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1200" y="3809821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2">
                    <a:lumMod val="90000"/>
                  </a:schemeClr>
                </a:solidFill>
                <a:latin typeface="DJB I Love a Ginger" panose="02000500000000000000" pitchFamily="2" charset="0"/>
              </a:rPr>
              <a:t>You find a hippogriff</a:t>
            </a:r>
            <a:br>
              <a:rPr lang="en-US" sz="3600" dirty="0" smtClean="0">
                <a:solidFill>
                  <a:schemeClr val="bg2">
                    <a:lumMod val="90000"/>
                  </a:schemeClr>
                </a:solidFill>
                <a:latin typeface="DJB I Love a Ginger" panose="02000500000000000000" pitchFamily="2" charset="0"/>
              </a:rPr>
            </a:br>
            <a:r>
              <a:rPr lang="en-US" sz="3600" dirty="0" smtClean="0">
                <a:solidFill>
                  <a:schemeClr val="bg2">
                    <a:lumMod val="90000"/>
                  </a:schemeClr>
                </a:solidFill>
                <a:latin typeface="DJB I Love a Ginger" panose="02000500000000000000" pitchFamily="2" charset="0"/>
              </a:rPr>
              <a:t>in the forest.</a:t>
            </a:r>
            <a:endParaRPr lang="en-US" sz="3600" dirty="0">
              <a:solidFill>
                <a:schemeClr val="bg2">
                  <a:lumMod val="90000"/>
                </a:schemeClr>
              </a:solidFill>
              <a:latin typeface="DJB I Love a Ginger" panose="02000500000000000000" pitchFamily="2" charset="0"/>
            </a:endParaRPr>
          </a:p>
        </p:txBody>
      </p:sp>
      <p:pic>
        <p:nvPicPr>
          <p:cNvPr id="5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02" t="11122" r="11413" b="25053"/>
          <a:stretch/>
        </p:blipFill>
        <p:spPr bwMode="auto">
          <a:xfrm>
            <a:off x="493486" y="3495554"/>
            <a:ext cx="1335314" cy="136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1" t="11122" r="9537" b="25053"/>
          <a:stretch/>
        </p:blipFill>
        <p:spPr bwMode="auto">
          <a:xfrm>
            <a:off x="7391400" y="3495554"/>
            <a:ext cx="1349828" cy="136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0858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Reward </a:t>
            </a:r>
            <a:r>
              <a:rPr lang="en-US" dirty="0" smtClean="0"/>
              <a:t>W Question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84167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14:flas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4800" y="-12519"/>
            <a:ext cx="12358997" cy="51560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2555300"/>
            <a:ext cx="30957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2">
                    <a:lumMod val="90000"/>
                  </a:schemeClr>
                </a:solidFill>
                <a:latin typeface="DJB I Love a Ginger" panose="02000500000000000000" pitchFamily="2" charset="0"/>
              </a:rPr>
              <a:t>It sees you </a:t>
            </a:r>
            <a:br>
              <a:rPr lang="en-US" sz="3600" dirty="0" smtClean="0">
                <a:solidFill>
                  <a:schemeClr val="bg2">
                    <a:lumMod val="90000"/>
                  </a:schemeClr>
                </a:solidFill>
                <a:latin typeface="DJB I Love a Ginger" panose="02000500000000000000" pitchFamily="2" charset="0"/>
              </a:rPr>
            </a:br>
            <a:r>
              <a:rPr lang="en-US" sz="3600" dirty="0" smtClean="0">
                <a:solidFill>
                  <a:schemeClr val="bg2">
                    <a:lumMod val="90000"/>
                  </a:schemeClr>
                </a:solidFill>
                <a:latin typeface="DJB I Love a Ginger" panose="02000500000000000000" pitchFamily="2" charset="0"/>
              </a:rPr>
              <a:t>as a friend!</a:t>
            </a:r>
            <a:endParaRPr lang="en-US" sz="3600" dirty="0">
              <a:solidFill>
                <a:schemeClr val="bg2">
                  <a:lumMod val="90000"/>
                </a:schemeClr>
              </a:solidFill>
              <a:latin typeface="DJB I Love a Ginger" panose="02000500000000000000" pitchFamily="2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47" t="24739" r="29601" b="36554"/>
          <a:stretch/>
        </p:blipFill>
        <p:spPr bwMode="auto">
          <a:xfrm>
            <a:off x="892876" y="3638550"/>
            <a:ext cx="1343892" cy="1191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-10858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Reward </a:t>
            </a:r>
            <a:r>
              <a:rPr lang="en-US" dirty="0" smtClean="0"/>
              <a:t>W - A</a:t>
            </a:r>
            <a:endParaRPr lang="en-US" dirty="0"/>
          </a:p>
        </p:txBody>
      </p:sp>
      <p:pic>
        <p:nvPicPr>
          <p:cNvPr id="6" name="Picture 2" descr="Image result for hogwarts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5090" y="4698868"/>
            <a:ext cx="311282" cy="31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e - win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>
                  <p14:trim st="433.6647"/>
                </p14:media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4268707" y="56630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2523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14:flas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46866" y="0"/>
            <a:ext cx="13437732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5000" y="3790950"/>
            <a:ext cx="3484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2">
                    <a:lumMod val="90000"/>
                  </a:schemeClr>
                </a:solidFill>
                <a:latin typeface="DJB I Love a Ginger" panose="02000500000000000000" pitchFamily="2" charset="0"/>
              </a:rPr>
              <a:t>It sees you </a:t>
            </a:r>
            <a:br>
              <a:rPr lang="en-US" sz="3600" dirty="0" smtClean="0">
                <a:solidFill>
                  <a:schemeClr val="bg2">
                    <a:lumMod val="90000"/>
                  </a:schemeClr>
                </a:solidFill>
                <a:latin typeface="DJB I Love a Ginger" panose="02000500000000000000" pitchFamily="2" charset="0"/>
              </a:rPr>
            </a:br>
            <a:r>
              <a:rPr lang="en-US" sz="3600" dirty="0" smtClean="0">
                <a:solidFill>
                  <a:schemeClr val="bg2">
                    <a:lumMod val="90000"/>
                  </a:schemeClr>
                </a:solidFill>
                <a:latin typeface="DJB I Love a Ginger" panose="02000500000000000000" pitchFamily="2" charset="0"/>
              </a:rPr>
              <a:t>as an enemy!</a:t>
            </a:r>
            <a:endParaRPr lang="en-US" sz="3600" dirty="0">
              <a:solidFill>
                <a:schemeClr val="bg2">
                  <a:lumMod val="90000"/>
                </a:schemeClr>
              </a:solidFill>
              <a:latin typeface="DJB I Love a Ginger" panose="02000500000000000000" pitchFamily="2" charset="0"/>
            </a:endParaRPr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64" t="21863" r="28534" b="35070"/>
          <a:stretch/>
        </p:blipFill>
        <p:spPr bwMode="auto">
          <a:xfrm>
            <a:off x="5029200" y="3665629"/>
            <a:ext cx="1339418" cy="132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0096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Reward </a:t>
            </a:r>
            <a:r>
              <a:rPr lang="en-US" dirty="0" smtClean="0"/>
              <a:t>W - B</a:t>
            </a:r>
            <a:endParaRPr lang="en-US" dirty="0"/>
          </a:p>
        </p:txBody>
      </p:sp>
      <p:pic>
        <p:nvPicPr>
          <p:cNvPr id="6" name="Picture 2" descr="Image result for hogwarts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5090" y="4698868"/>
            <a:ext cx="311282" cy="31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e - los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0">
                  <p14:fade out="750"/>
                </p14:media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4267200" y="5543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5700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14:flas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Image result for hogwarts great hall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45" r="14416"/>
          <a:stretch/>
        </p:blipFill>
        <p:spPr bwMode="auto">
          <a:xfrm>
            <a:off x="-843" y="0"/>
            <a:ext cx="914484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14" descr="Image result for gryffindor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249" y="637790"/>
            <a:ext cx="466882" cy="59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16" descr="Image result for slytherin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9047" y="2127234"/>
            <a:ext cx="495335" cy="59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18" descr="Image result for ravenclaw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633" y="4344319"/>
            <a:ext cx="480591" cy="59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0" descr="Image result for hufflepuff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2277" y="655904"/>
            <a:ext cx="479303" cy="59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0" descr="Image result for hufflepuff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5334" y="4344319"/>
            <a:ext cx="479303" cy="59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20" descr="Image result for hufflepuff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7063" y="3606956"/>
            <a:ext cx="479303" cy="59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0" descr="Image result for hufflepuff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7063" y="655904"/>
            <a:ext cx="479303" cy="59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0" descr="Image result for hufflepuff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3395" y="2883731"/>
            <a:ext cx="479303" cy="59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20" descr="Image result for hufflepuff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2277" y="1386317"/>
            <a:ext cx="479303" cy="59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20" descr="Image result for hufflepuff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5334" y="2127294"/>
            <a:ext cx="479303" cy="59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18" descr="Image result for ravenclaw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395" y="2127294"/>
            <a:ext cx="480591" cy="59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18" descr="Image result for ravenclaw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395" y="3606956"/>
            <a:ext cx="480591" cy="59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18" descr="Image result for ravenclaw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6419" y="2883731"/>
            <a:ext cx="480591" cy="59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18" descr="Image result for ravenclaw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4690" y="655904"/>
            <a:ext cx="480591" cy="59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16" descr="Image result for slytherin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5379" y="2127234"/>
            <a:ext cx="495335" cy="59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16" descr="Image result for slytherin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4261" y="2883671"/>
            <a:ext cx="495335" cy="59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14" descr="Image result for gryffindor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1544" y="1386257"/>
            <a:ext cx="466882" cy="59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14" descr="Image result for gryffindor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9605" y="4344259"/>
            <a:ext cx="466882" cy="59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2" descr="Image result for harry potter death eater logo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850" t="-3007" r="-4621" b="49469"/>
          <a:stretch/>
        </p:blipFill>
        <p:spPr bwMode="auto">
          <a:xfrm>
            <a:off x="3326767" y="3583035"/>
            <a:ext cx="456073" cy="5976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22" descr="Image result for harry potter death eater logo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850" t="-3007" r="-4621" b="49469"/>
          <a:stretch/>
        </p:blipFill>
        <p:spPr bwMode="auto">
          <a:xfrm>
            <a:off x="722841" y="2865378"/>
            <a:ext cx="456073" cy="5976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22" descr="Image result for harry potter death eater logo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850" t="-3007" r="-4621" b="49469"/>
          <a:stretch/>
        </p:blipFill>
        <p:spPr bwMode="auto">
          <a:xfrm>
            <a:off x="1623995" y="1385473"/>
            <a:ext cx="456073" cy="5976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977881" y="680587"/>
            <a:ext cx="3919275" cy="4262133"/>
          </a:xfrm>
          <a:prstGeom prst="roundRect">
            <a:avLst>
              <a:gd name="adj" fmla="val 5373"/>
            </a:avLst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68" name="Picture 24" descr="Image result for hogwarts banne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7237" y="-210433"/>
            <a:ext cx="4260563" cy="331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33400" y="608604"/>
            <a:ext cx="802560" cy="743311"/>
            <a:chOff x="3491471" y="1897713"/>
            <a:chExt cx="802560" cy="743311"/>
          </a:xfrm>
        </p:grpSpPr>
        <p:sp>
          <p:nvSpPr>
            <p:cNvPr id="2" name="Oval 1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50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" name="Group 101"/>
          <p:cNvGrpSpPr/>
          <p:nvPr/>
        </p:nvGrpSpPr>
        <p:grpSpPr>
          <a:xfrm>
            <a:off x="1425588" y="590550"/>
            <a:ext cx="802560" cy="743311"/>
            <a:chOff x="3491471" y="1897713"/>
            <a:chExt cx="802560" cy="743311"/>
          </a:xfrm>
        </p:grpSpPr>
        <p:sp>
          <p:nvSpPr>
            <p:cNvPr id="103" name="Oval 102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" name="Group 104"/>
          <p:cNvGrpSpPr/>
          <p:nvPr/>
        </p:nvGrpSpPr>
        <p:grpSpPr>
          <a:xfrm>
            <a:off x="2285284" y="590550"/>
            <a:ext cx="802560" cy="743311"/>
            <a:chOff x="3491471" y="1897713"/>
            <a:chExt cx="802560" cy="743311"/>
          </a:xfrm>
        </p:grpSpPr>
        <p:sp>
          <p:nvSpPr>
            <p:cNvPr id="106" name="Oval 105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7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8" name="Group 107"/>
          <p:cNvGrpSpPr/>
          <p:nvPr/>
        </p:nvGrpSpPr>
        <p:grpSpPr>
          <a:xfrm>
            <a:off x="3144980" y="590550"/>
            <a:ext cx="802560" cy="743311"/>
            <a:chOff x="3491471" y="1897713"/>
            <a:chExt cx="802560" cy="743311"/>
          </a:xfrm>
        </p:grpSpPr>
        <p:sp>
          <p:nvSpPr>
            <p:cNvPr id="109" name="Oval 108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0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1" name="Group 110"/>
          <p:cNvGrpSpPr/>
          <p:nvPr/>
        </p:nvGrpSpPr>
        <p:grpSpPr>
          <a:xfrm>
            <a:off x="4004677" y="590550"/>
            <a:ext cx="802560" cy="743311"/>
            <a:chOff x="3491471" y="1897713"/>
            <a:chExt cx="802560" cy="743311"/>
          </a:xfrm>
        </p:grpSpPr>
        <p:sp>
          <p:nvSpPr>
            <p:cNvPr id="112" name="Oval 111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2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8" name="Group 147"/>
          <p:cNvGrpSpPr/>
          <p:nvPr/>
        </p:nvGrpSpPr>
        <p:grpSpPr>
          <a:xfrm>
            <a:off x="533400" y="1330381"/>
            <a:ext cx="802560" cy="743311"/>
            <a:chOff x="3491471" y="1897713"/>
            <a:chExt cx="802560" cy="743311"/>
          </a:xfrm>
        </p:grpSpPr>
        <p:sp>
          <p:nvSpPr>
            <p:cNvPr id="149" name="Oval 148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0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1" name="Group 150"/>
          <p:cNvGrpSpPr/>
          <p:nvPr/>
        </p:nvGrpSpPr>
        <p:grpSpPr>
          <a:xfrm>
            <a:off x="1425588" y="1330381"/>
            <a:ext cx="802560" cy="743311"/>
            <a:chOff x="3491471" y="1897713"/>
            <a:chExt cx="802560" cy="743311"/>
          </a:xfrm>
        </p:grpSpPr>
        <p:sp>
          <p:nvSpPr>
            <p:cNvPr id="152" name="Oval 151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3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4" name="Group 153"/>
          <p:cNvGrpSpPr/>
          <p:nvPr/>
        </p:nvGrpSpPr>
        <p:grpSpPr>
          <a:xfrm>
            <a:off x="2285284" y="1330381"/>
            <a:ext cx="802560" cy="743311"/>
            <a:chOff x="3491471" y="1897713"/>
            <a:chExt cx="802560" cy="743311"/>
          </a:xfrm>
        </p:grpSpPr>
        <p:sp>
          <p:nvSpPr>
            <p:cNvPr id="155" name="Oval 154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6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7" name="Group 156"/>
          <p:cNvGrpSpPr/>
          <p:nvPr/>
        </p:nvGrpSpPr>
        <p:grpSpPr>
          <a:xfrm>
            <a:off x="3144980" y="1330381"/>
            <a:ext cx="802560" cy="743311"/>
            <a:chOff x="3491471" y="1897713"/>
            <a:chExt cx="802560" cy="743311"/>
          </a:xfrm>
        </p:grpSpPr>
        <p:sp>
          <p:nvSpPr>
            <p:cNvPr id="158" name="Oval 157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9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0" name="Group 159"/>
          <p:cNvGrpSpPr/>
          <p:nvPr/>
        </p:nvGrpSpPr>
        <p:grpSpPr>
          <a:xfrm>
            <a:off x="4004677" y="1330381"/>
            <a:ext cx="802560" cy="743311"/>
            <a:chOff x="3491471" y="1897713"/>
            <a:chExt cx="802560" cy="743311"/>
          </a:xfrm>
        </p:grpSpPr>
        <p:sp>
          <p:nvSpPr>
            <p:cNvPr id="161" name="Oval 160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2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3" name="Group 162"/>
          <p:cNvGrpSpPr/>
          <p:nvPr/>
        </p:nvGrpSpPr>
        <p:grpSpPr>
          <a:xfrm>
            <a:off x="533400" y="2070212"/>
            <a:ext cx="802560" cy="743311"/>
            <a:chOff x="3491471" y="1897713"/>
            <a:chExt cx="802560" cy="743311"/>
          </a:xfrm>
        </p:grpSpPr>
        <p:sp>
          <p:nvSpPr>
            <p:cNvPr id="164" name="Oval 163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5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6" name="Group 165"/>
          <p:cNvGrpSpPr/>
          <p:nvPr/>
        </p:nvGrpSpPr>
        <p:grpSpPr>
          <a:xfrm>
            <a:off x="1425588" y="2070212"/>
            <a:ext cx="802560" cy="743311"/>
            <a:chOff x="3491471" y="1897713"/>
            <a:chExt cx="802560" cy="743311"/>
          </a:xfrm>
        </p:grpSpPr>
        <p:sp>
          <p:nvSpPr>
            <p:cNvPr id="167" name="Oval 166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8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9" name="Group 168"/>
          <p:cNvGrpSpPr/>
          <p:nvPr/>
        </p:nvGrpSpPr>
        <p:grpSpPr>
          <a:xfrm>
            <a:off x="2285284" y="2070212"/>
            <a:ext cx="802560" cy="743311"/>
            <a:chOff x="3491471" y="1897713"/>
            <a:chExt cx="802560" cy="743311"/>
          </a:xfrm>
        </p:grpSpPr>
        <p:sp>
          <p:nvSpPr>
            <p:cNvPr id="170" name="Oval 169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1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2" name="Group 171"/>
          <p:cNvGrpSpPr/>
          <p:nvPr/>
        </p:nvGrpSpPr>
        <p:grpSpPr>
          <a:xfrm>
            <a:off x="3144980" y="2070212"/>
            <a:ext cx="802560" cy="743311"/>
            <a:chOff x="3491471" y="1897713"/>
            <a:chExt cx="802560" cy="743311"/>
          </a:xfrm>
        </p:grpSpPr>
        <p:sp>
          <p:nvSpPr>
            <p:cNvPr id="173" name="Oval 172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4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5" name="Group 174"/>
          <p:cNvGrpSpPr/>
          <p:nvPr/>
        </p:nvGrpSpPr>
        <p:grpSpPr>
          <a:xfrm>
            <a:off x="4004677" y="2070212"/>
            <a:ext cx="802560" cy="743311"/>
            <a:chOff x="3491471" y="1897713"/>
            <a:chExt cx="802560" cy="743311"/>
          </a:xfrm>
        </p:grpSpPr>
        <p:sp>
          <p:nvSpPr>
            <p:cNvPr id="176" name="Oval 175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7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8" name="Group 177"/>
          <p:cNvGrpSpPr/>
          <p:nvPr/>
        </p:nvGrpSpPr>
        <p:grpSpPr>
          <a:xfrm>
            <a:off x="533400" y="2810043"/>
            <a:ext cx="802560" cy="743311"/>
            <a:chOff x="3491471" y="1897713"/>
            <a:chExt cx="802560" cy="743311"/>
          </a:xfrm>
        </p:grpSpPr>
        <p:sp>
          <p:nvSpPr>
            <p:cNvPr id="179" name="Oval 178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0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1" name="Group 180"/>
          <p:cNvGrpSpPr/>
          <p:nvPr/>
        </p:nvGrpSpPr>
        <p:grpSpPr>
          <a:xfrm>
            <a:off x="1425588" y="2810043"/>
            <a:ext cx="802560" cy="743311"/>
            <a:chOff x="3491471" y="1897713"/>
            <a:chExt cx="802560" cy="743311"/>
          </a:xfrm>
        </p:grpSpPr>
        <p:sp>
          <p:nvSpPr>
            <p:cNvPr id="182" name="Oval 181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3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4" name="Group 183"/>
          <p:cNvGrpSpPr/>
          <p:nvPr/>
        </p:nvGrpSpPr>
        <p:grpSpPr>
          <a:xfrm>
            <a:off x="2285284" y="2810043"/>
            <a:ext cx="802560" cy="743311"/>
            <a:chOff x="3491471" y="1897713"/>
            <a:chExt cx="802560" cy="743311"/>
          </a:xfrm>
        </p:grpSpPr>
        <p:sp>
          <p:nvSpPr>
            <p:cNvPr id="185" name="Oval 184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6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7" name="Group 186"/>
          <p:cNvGrpSpPr/>
          <p:nvPr/>
        </p:nvGrpSpPr>
        <p:grpSpPr>
          <a:xfrm>
            <a:off x="3144980" y="2810043"/>
            <a:ext cx="802560" cy="743311"/>
            <a:chOff x="3491471" y="1897713"/>
            <a:chExt cx="802560" cy="743311"/>
          </a:xfrm>
        </p:grpSpPr>
        <p:sp>
          <p:nvSpPr>
            <p:cNvPr id="188" name="Oval 187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9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0" name="Group 189"/>
          <p:cNvGrpSpPr/>
          <p:nvPr/>
        </p:nvGrpSpPr>
        <p:grpSpPr>
          <a:xfrm>
            <a:off x="4004677" y="2810043"/>
            <a:ext cx="802560" cy="743311"/>
            <a:chOff x="3491471" y="1897713"/>
            <a:chExt cx="802560" cy="743311"/>
          </a:xfrm>
        </p:grpSpPr>
        <p:sp>
          <p:nvSpPr>
            <p:cNvPr id="191" name="Oval 190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2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3" name="Group 192"/>
          <p:cNvGrpSpPr/>
          <p:nvPr/>
        </p:nvGrpSpPr>
        <p:grpSpPr>
          <a:xfrm>
            <a:off x="533400" y="3549874"/>
            <a:ext cx="802560" cy="743311"/>
            <a:chOff x="3491471" y="1897713"/>
            <a:chExt cx="802560" cy="743311"/>
          </a:xfrm>
        </p:grpSpPr>
        <p:sp>
          <p:nvSpPr>
            <p:cNvPr id="194" name="Oval 193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5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6" name="Group 195"/>
          <p:cNvGrpSpPr/>
          <p:nvPr/>
        </p:nvGrpSpPr>
        <p:grpSpPr>
          <a:xfrm>
            <a:off x="1425588" y="3549874"/>
            <a:ext cx="802560" cy="743311"/>
            <a:chOff x="3491471" y="1897713"/>
            <a:chExt cx="802560" cy="743311"/>
          </a:xfrm>
        </p:grpSpPr>
        <p:sp>
          <p:nvSpPr>
            <p:cNvPr id="197" name="Oval 196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8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9" name="Group 198"/>
          <p:cNvGrpSpPr/>
          <p:nvPr/>
        </p:nvGrpSpPr>
        <p:grpSpPr>
          <a:xfrm>
            <a:off x="2285284" y="3549874"/>
            <a:ext cx="802560" cy="743311"/>
            <a:chOff x="3491471" y="1897713"/>
            <a:chExt cx="802560" cy="743311"/>
          </a:xfrm>
        </p:grpSpPr>
        <p:sp>
          <p:nvSpPr>
            <p:cNvPr id="200" name="Oval 199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1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2" name="Group 201"/>
          <p:cNvGrpSpPr/>
          <p:nvPr/>
        </p:nvGrpSpPr>
        <p:grpSpPr>
          <a:xfrm>
            <a:off x="3144980" y="3549874"/>
            <a:ext cx="802560" cy="743311"/>
            <a:chOff x="3491471" y="1897713"/>
            <a:chExt cx="802560" cy="743311"/>
          </a:xfrm>
        </p:grpSpPr>
        <p:sp>
          <p:nvSpPr>
            <p:cNvPr id="203" name="Oval 202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4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" name="Group 204"/>
          <p:cNvGrpSpPr/>
          <p:nvPr/>
        </p:nvGrpSpPr>
        <p:grpSpPr>
          <a:xfrm>
            <a:off x="4004677" y="3549874"/>
            <a:ext cx="802560" cy="743311"/>
            <a:chOff x="3491471" y="1897713"/>
            <a:chExt cx="802560" cy="743311"/>
          </a:xfrm>
        </p:grpSpPr>
        <p:sp>
          <p:nvSpPr>
            <p:cNvPr id="206" name="Oval 205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7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8" name="Group 207"/>
          <p:cNvGrpSpPr/>
          <p:nvPr/>
        </p:nvGrpSpPr>
        <p:grpSpPr>
          <a:xfrm>
            <a:off x="533400" y="4289705"/>
            <a:ext cx="802560" cy="743311"/>
            <a:chOff x="3491471" y="1897713"/>
            <a:chExt cx="802560" cy="743311"/>
          </a:xfrm>
        </p:grpSpPr>
        <p:sp>
          <p:nvSpPr>
            <p:cNvPr id="209" name="Oval 208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0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1" name="Group 210"/>
          <p:cNvGrpSpPr/>
          <p:nvPr/>
        </p:nvGrpSpPr>
        <p:grpSpPr>
          <a:xfrm>
            <a:off x="1425588" y="4289705"/>
            <a:ext cx="802560" cy="743311"/>
            <a:chOff x="3491471" y="1897713"/>
            <a:chExt cx="802560" cy="743311"/>
          </a:xfrm>
        </p:grpSpPr>
        <p:sp>
          <p:nvSpPr>
            <p:cNvPr id="212" name="Oval 211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3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4" name="Group 213"/>
          <p:cNvGrpSpPr/>
          <p:nvPr/>
        </p:nvGrpSpPr>
        <p:grpSpPr>
          <a:xfrm>
            <a:off x="2285284" y="4289705"/>
            <a:ext cx="802560" cy="743311"/>
            <a:chOff x="3491471" y="1897713"/>
            <a:chExt cx="802560" cy="743311"/>
          </a:xfrm>
        </p:grpSpPr>
        <p:sp>
          <p:nvSpPr>
            <p:cNvPr id="215" name="Oval 214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6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7" name="Group 216"/>
          <p:cNvGrpSpPr/>
          <p:nvPr/>
        </p:nvGrpSpPr>
        <p:grpSpPr>
          <a:xfrm>
            <a:off x="3144980" y="4289705"/>
            <a:ext cx="802560" cy="743311"/>
            <a:chOff x="3491471" y="1897713"/>
            <a:chExt cx="802560" cy="743311"/>
          </a:xfrm>
        </p:grpSpPr>
        <p:sp>
          <p:nvSpPr>
            <p:cNvPr id="218" name="Oval 217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9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0" name="Group 219"/>
          <p:cNvGrpSpPr/>
          <p:nvPr/>
        </p:nvGrpSpPr>
        <p:grpSpPr>
          <a:xfrm>
            <a:off x="4004677" y="4289705"/>
            <a:ext cx="802560" cy="743311"/>
            <a:chOff x="3491471" y="1897713"/>
            <a:chExt cx="802560" cy="743311"/>
          </a:xfrm>
        </p:grpSpPr>
        <p:sp>
          <p:nvSpPr>
            <p:cNvPr id="221" name="Oval 220"/>
            <p:cNvSpPr/>
            <p:nvPr/>
          </p:nvSpPr>
          <p:spPr>
            <a:xfrm>
              <a:off x="3546260" y="1897713"/>
              <a:ext cx="743311" cy="7433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2" name="Picture 6" descr="Image result for sorting ha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71" y="1918564"/>
              <a:ext cx="802560" cy="63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58" name="Picture 14" descr="Image result for gryffindor log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1171" y="3353099"/>
            <a:ext cx="614066" cy="78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Image result for slytherin 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2421" y="3352927"/>
            <a:ext cx="651489" cy="78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Image result for ravenclaw log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3063" y="3343607"/>
            <a:ext cx="632097" cy="78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Image result for hufflepuff 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353085"/>
            <a:ext cx="630402" cy="78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66" name="Picture 22" descr="Image result for harry potter death eater logo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850" t="-3007" r="-4621" b="32776"/>
          <a:stretch/>
        </p:blipFill>
        <p:spPr bwMode="auto">
          <a:xfrm>
            <a:off x="8302497" y="3353099"/>
            <a:ext cx="456073" cy="78395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14" descr="Image result for gryffindor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244183" y="881627"/>
            <a:ext cx="466882" cy="59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7881" y="4050543"/>
            <a:ext cx="4071937" cy="87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-11620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Reward </a:t>
            </a:r>
            <a:r>
              <a:rPr lang="en-US" dirty="0" smtClean="0"/>
              <a:t>X</a:t>
            </a:r>
            <a:endParaRPr lang="en-US" dirty="0"/>
          </a:p>
        </p:txBody>
      </p:sp>
      <p:pic>
        <p:nvPicPr>
          <p:cNvPr id="141" name="Picture 2" descr="Image result for hogwarts icon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5090" y="4698868"/>
            <a:ext cx="311282" cy="31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3" name="Picture 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026" y="567877"/>
            <a:ext cx="719137" cy="461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4" name="Picture 4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070" y="-34448"/>
            <a:ext cx="4090987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49" t="15749" r="15749" b="20657"/>
          <a:stretch/>
        </p:blipFill>
        <p:spPr bwMode="auto">
          <a:xfrm>
            <a:off x="5870718" y="2407145"/>
            <a:ext cx="2133600" cy="94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84806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14:flas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0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2"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2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4" dur="2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0" dur="2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2"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8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4" dur="2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0" dur="2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6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2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8" dur="2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4" dur="2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0" dur="2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quidditch stadi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023" b="24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Whe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507744" y="-476250"/>
            <a:ext cx="5995728" cy="5951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Image result for harry on broo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65057">
            <a:off x="4336471" y="1129048"/>
            <a:ext cx="6202456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038600" y="388263"/>
            <a:ext cx="4876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 smtClean="0">
                <a:solidFill>
                  <a:schemeClr val="bg2">
                    <a:lumMod val="90000"/>
                  </a:schemeClr>
                </a:solidFill>
                <a:effectLst>
                  <a:outerShdw blurRad="609600" algn="ctr" rotWithShape="0">
                    <a:prstClr val="black"/>
                  </a:outerShdw>
                </a:effectLst>
                <a:latin typeface="DJB I Love a Ginger" panose="02000500000000000000" pitchFamily="2" charset="0"/>
              </a:rPr>
              <a:t>Catch the golden snitch for 10pts!</a:t>
            </a:r>
            <a:endParaRPr lang="en-US" sz="2200" b="1" dirty="0">
              <a:solidFill>
                <a:schemeClr val="bg2">
                  <a:lumMod val="90000"/>
                </a:schemeClr>
              </a:solidFill>
              <a:effectLst>
                <a:outerShdw blurRad="609600" algn="ctr" rotWithShape="0">
                  <a:prstClr val="black"/>
                </a:outerShdw>
              </a:effectLst>
              <a:latin typeface="DJB I Love a Ginger" panose="020005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10096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Reward </a:t>
            </a:r>
            <a:r>
              <a:rPr lang="en-US" dirty="0" smtClean="0"/>
              <a:t>B,</a:t>
            </a:r>
            <a:r>
              <a:rPr lang="en-US" baseline="0" dirty="0" smtClean="0"/>
              <a:t> K, Q, V</a:t>
            </a:r>
            <a:endParaRPr lang="en-US" dirty="0"/>
          </a:p>
        </p:txBody>
      </p:sp>
      <p:pic>
        <p:nvPicPr>
          <p:cNvPr id="21" name="Picture 2" descr="Image result for hogwarts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5090" y="4698868"/>
            <a:ext cx="311282" cy="31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in Zone 1"/>
          <p:cNvSpPr/>
          <p:nvPr/>
        </p:nvSpPr>
        <p:spPr>
          <a:xfrm>
            <a:off x="-61946" y="71404"/>
            <a:ext cx="4993680" cy="4993680"/>
          </a:xfrm>
          <a:prstGeom prst="pie">
            <a:avLst>
              <a:gd name="adj1" fmla="val 14731141"/>
              <a:gd name="adj2" fmla="val 16200000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Spin Zone 2"/>
          <p:cNvSpPr/>
          <p:nvPr/>
        </p:nvSpPr>
        <p:spPr>
          <a:xfrm>
            <a:off x="-40680" y="92670"/>
            <a:ext cx="4993680" cy="4993680"/>
          </a:xfrm>
          <a:prstGeom prst="pie">
            <a:avLst>
              <a:gd name="adj1" fmla="val 13016881"/>
              <a:gd name="adj2" fmla="val 14729193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Spin Zone 3"/>
          <p:cNvSpPr/>
          <p:nvPr/>
        </p:nvSpPr>
        <p:spPr>
          <a:xfrm>
            <a:off x="-51313" y="71404"/>
            <a:ext cx="4993680" cy="4993680"/>
          </a:xfrm>
          <a:prstGeom prst="pie">
            <a:avLst>
              <a:gd name="adj1" fmla="val 11207155"/>
              <a:gd name="adj2" fmla="val 13057019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Spin Zone 4"/>
          <p:cNvSpPr/>
          <p:nvPr/>
        </p:nvSpPr>
        <p:spPr>
          <a:xfrm>
            <a:off x="-51313" y="60771"/>
            <a:ext cx="4993680" cy="4993680"/>
          </a:xfrm>
          <a:prstGeom prst="pie">
            <a:avLst>
              <a:gd name="adj1" fmla="val 9633659"/>
              <a:gd name="adj2" fmla="val 11219078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Spin Zone 5"/>
          <p:cNvSpPr/>
          <p:nvPr/>
        </p:nvSpPr>
        <p:spPr>
          <a:xfrm>
            <a:off x="-61946" y="50138"/>
            <a:ext cx="4993680" cy="4993680"/>
          </a:xfrm>
          <a:prstGeom prst="pie">
            <a:avLst>
              <a:gd name="adj1" fmla="val 7802604"/>
              <a:gd name="adj2" fmla="val 9692033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Spin Zone 6"/>
          <p:cNvSpPr/>
          <p:nvPr/>
        </p:nvSpPr>
        <p:spPr>
          <a:xfrm>
            <a:off x="-72579" y="39505"/>
            <a:ext cx="4993680" cy="4993680"/>
          </a:xfrm>
          <a:prstGeom prst="pie">
            <a:avLst>
              <a:gd name="adj1" fmla="val 6211351"/>
              <a:gd name="adj2" fmla="val 7825586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Spin Zone 7"/>
          <p:cNvSpPr/>
          <p:nvPr/>
        </p:nvSpPr>
        <p:spPr>
          <a:xfrm>
            <a:off x="-72579" y="7606"/>
            <a:ext cx="4993680" cy="4993680"/>
          </a:xfrm>
          <a:prstGeom prst="pie">
            <a:avLst>
              <a:gd name="adj1" fmla="val 4193332"/>
              <a:gd name="adj2" fmla="val 6276380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Spin Zone 8"/>
          <p:cNvSpPr/>
          <p:nvPr/>
        </p:nvSpPr>
        <p:spPr>
          <a:xfrm>
            <a:off x="-61946" y="50138"/>
            <a:ext cx="4993680" cy="4993680"/>
          </a:xfrm>
          <a:prstGeom prst="pie">
            <a:avLst>
              <a:gd name="adj1" fmla="val 2473775"/>
              <a:gd name="adj2" fmla="val 4244731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Spin Zone 9"/>
          <p:cNvSpPr/>
          <p:nvPr/>
        </p:nvSpPr>
        <p:spPr>
          <a:xfrm>
            <a:off x="-61946" y="50138"/>
            <a:ext cx="4993680" cy="4993680"/>
          </a:xfrm>
          <a:prstGeom prst="pie">
            <a:avLst>
              <a:gd name="adj1" fmla="val 812988"/>
              <a:gd name="adj2" fmla="val 2525879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Spin Zone 10"/>
          <p:cNvSpPr/>
          <p:nvPr/>
        </p:nvSpPr>
        <p:spPr>
          <a:xfrm>
            <a:off x="-93845" y="50138"/>
            <a:ext cx="4993680" cy="4993680"/>
          </a:xfrm>
          <a:prstGeom prst="pie">
            <a:avLst>
              <a:gd name="adj1" fmla="val 20854368"/>
              <a:gd name="adj2" fmla="val 878621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Spin Zone 11"/>
          <p:cNvSpPr/>
          <p:nvPr/>
        </p:nvSpPr>
        <p:spPr>
          <a:xfrm>
            <a:off x="-61946" y="50138"/>
            <a:ext cx="4993680" cy="4993680"/>
          </a:xfrm>
          <a:prstGeom prst="pie">
            <a:avLst>
              <a:gd name="adj1" fmla="val 19127233"/>
              <a:gd name="adj2" fmla="val 20892450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Spin Zone 12"/>
          <p:cNvSpPr/>
          <p:nvPr/>
        </p:nvSpPr>
        <p:spPr>
          <a:xfrm>
            <a:off x="-72579" y="71404"/>
            <a:ext cx="4993680" cy="4993680"/>
          </a:xfrm>
          <a:prstGeom prst="pie">
            <a:avLst>
              <a:gd name="adj1" fmla="val 17661212"/>
              <a:gd name="adj2" fmla="val 19151085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Spin Zone 13"/>
          <p:cNvSpPr/>
          <p:nvPr/>
        </p:nvSpPr>
        <p:spPr>
          <a:xfrm>
            <a:off x="-72579" y="82037"/>
            <a:ext cx="4993680" cy="4993680"/>
          </a:xfrm>
          <a:prstGeom prst="pie">
            <a:avLst>
              <a:gd name="adj1" fmla="val 16155007"/>
              <a:gd name="adj2" fmla="val 17707494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642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14:flas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6160000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19040000">
                                      <p:cBhvr>
                                        <p:cTn id="1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5880000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87000000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640000">
                                      <p:cBhvr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080000">
                                      <p:cBhvr>
                                        <p:cTn id="2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87900000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2220000">
                                      <p:cBhvr>
                                        <p:cTn id="3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5980000">
                                      <p:cBhvr>
                                        <p:cTn id="3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5340000">
                                      <p:cBhvr>
                                        <p:cTn id="4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6480000">
                                      <p:cBhvr>
                                        <p:cTn id="4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2900000">
                                      <p:cBhvr>
                                        <p:cTn id="5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9620000">
                                      <p:cBhvr>
                                        <p:cTn id="5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600000">
                                      <p:cBhvr>
                                        <p:cTn id="5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6920000">
                                      <p:cBhvr>
                                        <p:cTn id="6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3340000">
                                      <p:cBhvr>
                                        <p:cTn id="6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8840000">
                                      <p:cBhvr>
                                        <p:cTn id="7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3940000">
                                      <p:cBhvr>
                                        <p:cTn id="7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7600000">
                                      <p:cBhvr>
                                        <p:cTn id="7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1300000">
                                      <p:cBhvr>
                                        <p:cTn id="8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3940000">
                                      <p:cBhvr>
                                        <p:cTn id="8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6000000">
                                      <p:cBhvr>
                                        <p:cTn id="9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2100000">
                                      <p:cBhvr>
                                        <p:cTn id="9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9440000">
                                      <p:cBhvr>
                                        <p:cTn id="10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87000000">
                                      <p:cBhvr>
                                        <p:cTn id="10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6200000">
                                      <p:cBhvr>
                                        <p:cTn id="11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0940000">
                                      <p:cBhvr>
                                        <p:cTn id="1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300000">
                                      <p:cBhvr>
                                        <p:cTn id="1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6400000">
                                      <p:cBhvr>
                                        <p:cTn id="12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1600000">
                                      <p:cBhvr>
                                        <p:cTn id="1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660000">
                                      <p:cBhvr>
                                        <p:cTn id="13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920000">
                                      <p:cBhvr>
                                        <p:cTn id="13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660000">
                                      <p:cBhvr>
                                        <p:cTn id="14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3480000">
                                      <p:cBhvr>
                                        <p:cTn id="14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7520000">
                                      <p:cBhvr>
                                        <p:cTn id="15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4260000">
                                      <p:cBhvr>
                                        <p:cTn id="15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44780000">
                                      <p:cBhvr>
                                        <p:cTn id="15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9520000">
                                      <p:cBhvr>
                                        <p:cTn id="16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2400000">
                                      <p:cBhvr>
                                        <p:cTn id="16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2080000">
                                      <p:cBhvr>
                                        <p:cTn id="17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0580000">
                                      <p:cBhvr>
                                        <p:cTn id="17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2160000">
                                      <p:cBhvr>
                                        <p:cTn id="17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8320000">
                                      <p:cBhvr>
                                        <p:cTn id="18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81120000">
                                      <p:cBhvr>
                                        <p:cTn id="18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6500000">
                                      <p:cBhvr>
                                        <p:cTn id="19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16460000">
                                      <p:cBhvr>
                                        <p:cTn id="19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7240000">
                                      <p:cBhvr>
                                        <p:cTn id="19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87900000">
                                      <p:cBhvr>
                                        <p:cTn id="20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9640000">
                                      <p:cBhvr>
                                        <p:cTn id="20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6860000">
                                      <p:cBhvr>
                                        <p:cTn id="21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8520000">
                                      <p:cBhvr>
                                        <p:cTn id="21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2780000">
                                      <p:cBhvr>
                                        <p:cTn id="2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1680000">
                                      <p:cBhvr>
                                        <p:cTn id="22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7060000">
                                      <p:cBhvr>
                                        <p:cTn id="22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140000">
                                      <p:cBhvr>
                                        <p:cTn id="23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5580000">
                                      <p:cBhvr>
                                        <p:cTn id="23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1280000">
                                      <p:cBhvr>
                                        <p:cTn id="23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8520000">
                                      <p:cBhvr>
                                        <p:cTn id="24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1920000">
                                      <p:cBhvr>
                                        <p:cTn id="24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9360000">
                                      <p:cBhvr>
                                        <p:cTn id="25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4860000">
                                      <p:cBhvr>
                                        <p:cTn id="25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8640000">
                                      <p:cBhvr>
                                        <p:cTn id="26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6200000">
                                      <p:cBhvr>
                                        <p:cTn id="26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2880000">
                                      <p:cBhvr>
                                        <p:cTn id="26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7780000">
                                      <p:cBhvr>
                                        <p:cTn id="27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0860000">
                                      <p:cBhvr>
                                        <p:cTn id="27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540000">
                                      <p:cBhvr>
                                        <p:cTn id="28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6380000">
                                      <p:cBhvr>
                                        <p:cTn id="28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5640000">
                                      <p:cBhvr>
                                        <p:cTn id="28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2640000">
                                      <p:cBhvr>
                                        <p:cTn id="29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7260000">
                                      <p:cBhvr>
                                        <p:cTn id="29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9540000">
                                      <p:cBhvr>
                                        <p:cTn id="30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0360000">
                                      <p:cBhvr>
                                        <p:cTn id="30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4380000">
                                      <p:cBhvr>
                                        <p:cTn id="30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7020000">
                                      <p:cBhvr>
                                        <p:cTn id="3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3280000">
                                      <p:cBhvr>
                                        <p:cTn id="3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9960000">
                                      <p:cBhvr>
                                        <p:cTn id="3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6620000">
                                      <p:cBhvr>
                                        <p:cTn id="32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840000">
                                      <p:cBhvr>
                                        <p:cTn id="3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1" fill="hold">
                      <p:stCondLst>
                        <p:cond delay="0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5920000">
                                      <p:cBhvr>
                                        <p:cTn id="33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9320000">
                                      <p:cBhvr>
                                        <p:cTn id="33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960000">
                                      <p:cBhvr>
                                        <p:cTn id="34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1800000">
                                      <p:cBhvr>
                                        <p:cTn id="34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620000">
                                      <p:cBhvr>
                                        <p:cTn id="35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1400000">
                                      <p:cBhvr>
                                        <p:cTn id="35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2140000">
                                      <p:cBhvr>
                                        <p:cTn id="35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4920000">
                                      <p:cBhvr>
                                        <p:cTn id="36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85320000">
                                      <p:cBhvr>
                                        <p:cTn id="36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180000">
                                      <p:cBhvr>
                                        <p:cTn id="37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7040000">
                                      <p:cBhvr>
                                        <p:cTn id="37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8540000">
                                      <p:cBhvr>
                                        <p:cTn id="37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0500000">
                                      <p:cBhvr>
                                        <p:cTn id="38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8320000">
                                      <p:cBhvr>
                                        <p:cTn id="38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3220000">
                                      <p:cBhvr>
                                        <p:cTn id="39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8000000">
                                      <p:cBhvr>
                                        <p:cTn id="39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840000">
                                      <p:cBhvr>
                                        <p:cTn id="39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0" fill="hold">
                      <p:stCondLst>
                        <p:cond delay="indefinite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9200000">
                                      <p:cBhvr>
                                        <p:cTn id="40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4" fill="hold">
                      <p:stCondLst>
                        <p:cond delay="indefinite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9200000">
                                      <p:cBhvr>
                                        <p:cTn id="40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8" fill="hold">
                      <p:stCondLst>
                        <p:cond delay="indefinite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4020000">
                                      <p:cBhvr>
                                        <p:cTn id="41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8780000">
                                      <p:cBhvr>
                                        <p:cTn id="41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6" fill="hold">
                      <p:stCondLst>
                        <p:cond delay="indefinite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2940000">
                                      <p:cBhvr>
                                        <p:cTn id="4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0" fill="hold">
                      <p:stCondLst>
                        <p:cond delay="indefinite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6920000">
                                      <p:cBhvr>
                                        <p:cTn id="42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5" fill="hold">
                      <p:stCondLst>
                        <p:cond delay="0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6440000">
                                      <p:cBhvr>
                                        <p:cTn id="4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8900000">
                                      <p:cBhvr>
                                        <p:cTn id="43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1040000">
                                      <p:cBhvr>
                                        <p:cTn id="43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7" fill="hold">
                      <p:stCondLst>
                        <p:cond delay="indefinite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9160000">
                                      <p:cBhvr>
                                        <p:cTn id="44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1" fill="hold">
                      <p:stCondLst>
                        <p:cond delay="indefinite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6500000">
                                      <p:cBhvr>
                                        <p:cTn id="44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4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9" fill="hold">
                      <p:stCondLst>
                        <p:cond delay="indefinite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0520000">
                                      <p:cBhvr>
                                        <p:cTn id="45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8720000">
                                      <p:cBhvr>
                                        <p:cTn id="45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9780000">
                                      <p:cBhvr>
                                        <p:cTn id="46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1" fill="hold">
                      <p:stCondLst>
                        <p:cond delay="indefinite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3020000">
                                      <p:cBhvr>
                                        <p:cTn id="46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8880000">
                                      <p:cBhvr>
                                        <p:cTn id="46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9" fill="hold">
                      <p:stCondLst>
                        <p:cond delay="indefinite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4080000">
                                      <p:cBhvr>
                                        <p:cTn id="47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4" fill="hold">
                      <p:stCondLst>
                        <p:cond delay="0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720000">
                                      <p:cBhvr>
                                        <p:cTn id="47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8" fill="hold">
                      <p:stCondLst>
                        <p:cond delay="indefinite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6200000">
                                      <p:cBhvr>
                                        <p:cTn id="48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2" fill="hold">
                      <p:stCondLst>
                        <p:cond delay="indefinite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2100000">
                                      <p:cBhvr>
                                        <p:cTn id="48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6" fill="hold">
                      <p:stCondLst>
                        <p:cond delay="indefinite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6620000">
                                      <p:cBhvr>
                                        <p:cTn id="48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0" fill="hold">
                      <p:stCondLst>
                        <p:cond delay="indefinite"/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5980000">
                                      <p:cBhvr>
                                        <p:cTn id="49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4" fill="hold">
                      <p:stCondLst>
                        <p:cond delay="indefinite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4380000">
                                      <p:cBhvr>
                                        <p:cTn id="49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3280000">
                                      <p:cBhvr>
                                        <p:cTn id="50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2" fill="hold">
                      <p:stCondLst>
                        <p:cond delay="indefinite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6620000">
                                      <p:cBhvr>
                                        <p:cTn id="50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6" fill="hold">
                      <p:stCondLst>
                        <p:cond delay="indefinite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2660000">
                                      <p:cBhvr>
                                        <p:cTn id="50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0" fill="hold">
                      <p:stCondLst>
                        <p:cond delay="indefinite"/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2920000">
                                      <p:cBhvr>
                                        <p:cTn id="5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5" fill="hold">
                      <p:stCondLst>
                        <p:cond delay="0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2200000">
                                      <p:cBhvr>
                                        <p:cTn id="5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0120000">
                                      <p:cBhvr>
                                        <p:cTn id="5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7240000">
                                      <p:cBhvr>
                                        <p:cTn id="52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7980000">
                                      <p:cBhvr>
                                        <p:cTn id="5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4760000">
                                      <p:cBhvr>
                                        <p:cTn id="53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5040000">
                                      <p:cBhvr>
                                        <p:cTn id="53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9760000">
                                      <p:cBhvr>
                                        <p:cTn id="54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6260000">
                                      <p:cBhvr>
                                        <p:cTn id="54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1580000">
                                      <p:cBhvr>
                                        <p:cTn id="55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76" y="0"/>
            <a:ext cx="917257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2400" y="3488932"/>
            <a:ext cx="1155243" cy="1559318"/>
            <a:chOff x="3641271" y="933450"/>
            <a:chExt cx="1213758" cy="1638300"/>
          </a:xfrm>
        </p:grpSpPr>
        <p:pic>
          <p:nvPicPr>
            <p:cNvPr id="6156" name="Picture 12" descr="Image result for wax seal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1039" t="10909" r="21039" b="10909"/>
            <a:stretch/>
          </p:blipFill>
          <p:spPr bwMode="auto">
            <a:xfrm>
              <a:off x="3641271" y="933450"/>
              <a:ext cx="1213758" cy="163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6" name="Picture 22" descr="Image result for hogwarts crest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3905250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7772400" y="3452668"/>
            <a:ext cx="1219200" cy="1595582"/>
            <a:chOff x="950617" y="914400"/>
            <a:chExt cx="1280954" cy="1676400"/>
          </a:xfrm>
        </p:grpSpPr>
        <p:pic>
          <p:nvPicPr>
            <p:cNvPr id="13" name="Picture 12" descr="Image result for wax seal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436" t="10000" r="19436" b="10000"/>
            <a:stretch/>
          </p:blipFill>
          <p:spPr bwMode="auto">
            <a:xfrm>
              <a:off x="950617" y="914400"/>
              <a:ext cx="1280954" cy="167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2" descr="Image result for hogwarts crest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1248194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Image result for hand drawn lin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37551" b="45408" l="1000" r="98500">
                        <a14:foregroundMark x1="43214" y1="42653" x2="79429" y2="42857"/>
                        <a14:foregroundMark x1="45000" y1="41531" x2="23071" y2="41633"/>
                        <a14:foregroundMark x1="9571" y1="41531" x2="3500" y2="41531"/>
                        <a14:foregroundMark x1="29857" y1="42551" x2="41714" y2="42449"/>
                        <a14:foregroundMark x1="29500" y1="42551" x2="6214" y2="42959"/>
                        <a14:foregroundMark x1="21786" y1="41633" x2="11000" y2="41531"/>
                        <a14:foregroundMark x1="20643" y1="42245" x2="12571" y2="42245"/>
                        <a14:backgroundMark x1="9714" y1="42245" x2="9714" y2="42245"/>
                        <a14:backgroundMark x1="80500" y1="42245" x2="43000" y2="41939"/>
                        <a14:backgroundMark x1="41929" y1="42041" x2="29357" y2="42143"/>
                        <a14:backgroundMark x1="10857" y1="42143" x2="17214" y2="41939"/>
                        <a14:backgroundMark x1="17857" y1="41837" x2="19929" y2="41939"/>
                        <a14:backgroundMark x1="20500" y1="42347" x2="29143" y2="42245"/>
                        <a14:backgroundMark x1="3786" y1="41837" x2="6500" y2="41837"/>
                        <a14:backgroundMark x1="8571" y1="42143" x2="6857" y2="41735"/>
                        <a14:backgroundMark x1="4286" y1="42041" x2="3500" y2="41735"/>
                        <a14:backgroundMark x1="20071" y1="42347" x2="16714" y2="42551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763" b="53447"/>
          <a:stretch/>
        </p:blipFill>
        <p:spPr bwMode="auto">
          <a:xfrm>
            <a:off x="1143001" y="4324350"/>
            <a:ext cx="6779422" cy="45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1135" y="4009069"/>
            <a:ext cx="6265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Answer here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92766" y="242459"/>
            <a:ext cx="3619500" cy="1262491"/>
            <a:chOff x="2792766" y="242459"/>
            <a:chExt cx="3619500" cy="1262491"/>
          </a:xfrm>
        </p:grpSpPr>
        <p:pic>
          <p:nvPicPr>
            <p:cNvPr id="1034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89091"/>
            <a:stretch/>
          </p:blipFill>
          <p:spPr bwMode="auto">
            <a:xfrm>
              <a:off x="2792766" y="242459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0000" b="-909"/>
            <a:stretch/>
          </p:blipFill>
          <p:spPr bwMode="auto">
            <a:xfrm>
              <a:off x="2792766" y="1110100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371559" y="735509"/>
            <a:ext cx="8384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Instructions/Question here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-11620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Question </a:t>
            </a:r>
            <a:r>
              <a:rPr lang="en-US" dirty="0" smtClean="0"/>
              <a:t>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35325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76" y="0"/>
            <a:ext cx="917257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2400" y="3488932"/>
            <a:ext cx="1155243" cy="1559318"/>
            <a:chOff x="3641271" y="933450"/>
            <a:chExt cx="1213758" cy="1638300"/>
          </a:xfrm>
        </p:grpSpPr>
        <p:pic>
          <p:nvPicPr>
            <p:cNvPr id="6156" name="Picture 12" descr="Image result for wax seal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1039" t="10909" r="21039" b="10909"/>
            <a:stretch/>
          </p:blipFill>
          <p:spPr bwMode="auto">
            <a:xfrm>
              <a:off x="3641271" y="933450"/>
              <a:ext cx="1213758" cy="163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6" name="Picture 22" descr="Image result for hogwarts crest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3905250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7772400" y="3452668"/>
            <a:ext cx="1219200" cy="1595582"/>
            <a:chOff x="950617" y="914400"/>
            <a:chExt cx="1280954" cy="1676400"/>
          </a:xfrm>
        </p:grpSpPr>
        <p:pic>
          <p:nvPicPr>
            <p:cNvPr id="13" name="Picture 12" descr="Image result for wax seal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436" t="10000" r="19436" b="10000"/>
            <a:stretch/>
          </p:blipFill>
          <p:spPr bwMode="auto">
            <a:xfrm>
              <a:off x="950617" y="914400"/>
              <a:ext cx="1280954" cy="167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2" descr="Image result for hogwarts crest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1248194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Image result for hand drawn lin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37551" b="45408" l="1000" r="98500">
                        <a14:foregroundMark x1="43214" y1="42653" x2="79429" y2="42857"/>
                        <a14:foregroundMark x1="45000" y1="41531" x2="23071" y2="41633"/>
                        <a14:foregroundMark x1="9571" y1="41531" x2="3500" y2="41531"/>
                        <a14:foregroundMark x1="29857" y1="42551" x2="41714" y2="42449"/>
                        <a14:foregroundMark x1="29500" y1="42551" x2="6214" y2="42959"/>
                        <a14:foregroundMark x1="21786" y1="41633" x2="11000" y2="41531"/>
                        <a14:foregroundMark x1="20643" y1="42245" x2="12571" y2="42245"/>
                        <a14:backgroundMark x1="9714" y1="42245" x2="9714" y2="42245"/>
                        <a14:backgroundMark x1="80500" y1="42245" x2="43000" y2="41939"/>
                        <a14:backgroundMark x1="41929" y1="42041" x2="29357" y2="42143"/>
                        <a14:backgroundMark x1="10857" y1="42143" x2="17214" y2="41939"/>
                        <a14:backgroundMark x1="17857" y1="41837" x2="19929" y2="41939"/>
                        <a14:backgroundMark x1="20500" y1="42347" x2="29143" y2="42245"/>
                        <a14:backgroundMark x1="3786" y1="41837" x2="6500" y2="41837"/>
                        <a14:backgroundMark x1="8571" y1="42143" x2="6857" y2="41735"/>
                        <a14:backgroundMark x1="4286" y1="42041" x2="3500" y2="41735"/>
                        <a14:backgroundMark x1="20071" y1="42347" x2="16714" y2="42551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763" b="53447"/>
          <a:stretch/>
        </p:blipFill>
        <p:spPr bwMode="auto">
          <a:xfrm>
            <a:off x="1143001" y="4324350"/>
            <a:ext cx="6779422" cy="45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1135" y="4009069"/>
            <a:ext cx="6265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Answer here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92766" y="242459"/>
            <a:ext cx="3619500" cy="1262491"/>
            <a:chOff x="2792766" y="242459"/>
            <a:chExt cx="3619500" cy="1262491"/>
          </a:xfrm>
        </p:grpSpPr>
        <p:pic>
          <p:nvPicPr>
            <p:cNvPr id="1034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89091"/>
            <a:stretch/>
          </p:blipFill>
          <p:spPr bwMode="auto">
            <a:xfrm>
              <a:off x="2792766" y="242459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0000" b="-909"/>
            <a:stretch/>
          </p:blipFill>
          <p:spPr bwMode="auto">
            <a:xfrm>
              <a:off x="2792766" y="1110100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371559" y="735509"/>
            <a:ext cx="8384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Instructions/Question here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-11620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Question </a:t>
            </a:r>
            <a:r>
              <a:rPr lang="en-US" dirty="0" smtClean="0"/>
              <a:t>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74539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76" y="0"/>
            <a:ext cx="917257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2400" y="3488932"/>
            <a:ext cx="1155243" cy="1559318"/>
            <a:chOff x="3641271" y="933450"/>
            <a:chExt cx="1213758" cy="1638300"/>
          </a:xfrm>
        </p:grpSpPr>
        <p:pic>
          <p:nvPicPr>
            <p:cNvPr id="6156" name="Picture 12" descr="Image result for wax seal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1039" t="10909" r="21039" b="10909"/>
            <a:stretch/>
          </p:blipFill>
          <p:spPr bwMode="auto">
            <a:xfrm>
              <a:off x="3641271" y="933450"/>
              <a:ext cx="1213758" cy="163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6" name="Picture 22" descr="Image result for hogwarts crest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3905250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7772400" y="3452668"/>
            <a:ext cx="1219200" cy="1595582"/>
            <a:chOff x="950617" y="914400"/>
            <a:chExt cx="1280954" cy="1676400"/>
          </a:xfrm>
        </p:grpSpPr>
        <p:pic>
          <p:nvPicPr>
            <p:cNvPr id="13" name="Picture 12" descr="Image result for wax seal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436" t="10000" r="19436" b="10000"/>
            <a:stretch/>
          </p:blipFill>
          <p:spPr bwMode="auto">
            <a:xfrm>
              <a:off x="950617" y="914400"/>
              <a:ext cx="1280954" cy="167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2" descr="Image result for hogwarts crest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1248194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Image result for hand drawn lin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37551" b="45408" l="1000" r="98500">
                        <a14:foregroundMark x1="43214" y1="42653" x2="79429" y2="42857"/>
                        <a14:foregroundMark x1="45000" y1="41531" x2="23071" y2="41633"/>
                        <a14:foregroundMark x1="9571" y1="41531" x2="3500" y2="41531"/>
                        <a14:foregroundMark x1="29857" y1="42551" x2="41714" y2="42449"/>
                        <a14:foregroundMark x1="29500" y1="42551" x2="6214" y2="42959"/>
                        <a14:foregroundMark x1="21786" y1="41633" x2="11000" y2="41531"/>
                        <a14:foregroundMark x1="20643" y1="42245" x2="12571" y2="42245"/>
                        <a14:backgroundMark x1="9714" y1="42245" x2="9714" y2="42245"/>
                        <a14:backgroundMark x1="80500" y1="42245" x2="43000" y2="41939"/>
                        <a14:backgroundMark x1="41929" y1="42041" x2="29357" y2="42143"/>
                        <a14:backgroundMark x1="10857" y1="42143" x2="17214" y2="41939"/>
                        <a14:backgroundMark x1="17857" y1="41837" x2="19929" y2="41939"/>
                        <a14:backgroundMark x1="20500" y1="42347" x2="29143" y2="42245"/>
                        <a14:backgroundMark x1="3786" y1="41837" x2="6500" y2="41837"/>
                        <a14:backgroundMark x1="8571" y1="42143" x2="6857" y2="41735"/>
                        <a14:backgroundMark x1="4286" y1="42041" x2="3500" y2="41735"/>
                        <a14:backgroundMark x1="20071" y1="42347" x2="16714" y2="42551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763" b="53447"/>
          <a:stretch/>
        </p:blipFill>
        <p:spPr bwMode="auto">
          <a:xfrm>
            <a:off x="1143001" y="4324350"/>
            <a:ext cx="6779422" cy="45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1135" y="4009069"/>
            <a:ext cx="6265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Answer here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92766" y="242459"/>
            <a:ext cx="3619500" cy="1262491"/>
            <a:chOff x="2792766" y="242459"/>
            <a:chExt cx="3619500" cy="1262491"/>
          </a:xfrm>
        </p:grpSpPr>
        <p:pic>
          <p:nvPicPr>
            <p:cNvPr id="1034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89091"/>
            <a:stretch/>
          </p:blipFill>
          <p:spPr bwMode="auto">
            <a:xfrm>
              <a:off x="2792766" y="242459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0000" b="-909"/>
            <a:stretch/>
          </p:blipFill>
          <p:spPr bwMode="auto">
            <a:xfrm>
              <a:off x="2792766" y="1110100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371559" y="735509"/>
            <a:ext cx="8384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Instructions/Question here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-11620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Question </a:t>
            </a:r>
            <a:r>
              <a:rPr lang="en-US" dirty="0" smtClean="0"/>
              <a:t>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28578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76" y="0"/>
            <a:ext cx="917257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2400" y="3488932"/>
            <a:ext cx="1155243" cy="1559318"/>
            <a:chOff x="3641271" y="933450"/>
            <a:chExt cx="1213758" cy="1638300"/>
          </a:xfrm>
        </p:grpSpPr>
        <p:pic>
          <p:nvPicPr>
            <p:cNvPr id="6156" name="Picture 12" descr="Image result for wax seal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1039" t="10909" r="21039" b="10909"/>
            <a:stretch/>
          </p:blipFill>
          <p:spPr bwMode="auto">
            <a:xfrm>
              <a:off x="3641271" y="933450"/>
              <a:ext cx="1213758" cy="163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6" name="Picture 22" descr="Image result for hogwarts crest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3905250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7772400" y="3452668"/>
            <a:ext cx="1219200" cy="1595582"/>
            <a:chOff x="950617" y="914400"/>
            <a:chExt cx="1280954" cy="1676400"/>
          </a:xfrm>
        </p:grpSpPr>
        <p:pic>
          <p:nvPicPr>
            <p:cNvPr id="13" name="Picture 12" descr="Image result for wax seal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436" t="10000" r="19436" b="10000"/>
            <a:stretch/>
          </p:blipFill>
          <p:spPr bwMode="auto">
            <a:xfrm>
              <a:off x="950617" y="914400"/>
              <a:ext cx="1280954" cy="167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2" descr="Image result for hogwarts crest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22" t="10619" r="13221" b="17355"/>
            <a:stretch/>
          </p:blipFill>
          <p:spPr bwMode="auto">
            <a:xfrm>
              <a:off x="1248194" y="1073704"/>
              <a:ext cx="685800" cy="751286"/>
            </a:xfrm>
            <a:prstGeom prst="ellipse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Image result for hand drawn lin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37551" b="45408" l="1000" r="98500">
                        <a14:foregroundMark x1="43214" y1="42653" x2="79429" y2="42857"/>
                        <a14:foregroundMark x1="45000" y1="41531" x2="23071" y2="41633"/>
                        <a14:foregroundMark x1="9571" y1="41531" x2="3500" y2="41531"/>
                        <a14:foregroundMark x1="29857" y1="42551" x2="41714" y2="42449"/>
                        <a14:foregroundMark x1="29500" y1="42551" x2="6214" y2="42959"/>
                        <a14:foregroundMark x1="21786" y1="41633" x2="11000" y2="41531"/>
                        <a14:foregroundMark x1="20643" y1="42245" x2="12571" y2="42245"/>
                        <a14:backgroundMark x1="9714" y1="42245" x2="9714" y2="42245"/>
                        <a14:backgroundMark x1="80500" y1="42245" x2="43000" y2="41939"/>
                        <a14:backgroundMark x1="41929" y1="42041" x2="29357" y2="42143"/>
                        <a14:backgroundMark x1="10857" y1="42143" x2="17214" y2="41939"/>
                        <a14:backgroundMark x1="17857" y1="41837" x2="19929" y2="41939"/>
                        <a14:backgroundMark x1="20500" y1="42347" x2="29143" y2="42245"/>
                        <a14:backgroundMark x1="3786" y1="41837" x2="6500" y2="41837"/>
                        <a14:backgroundMark x1="8571" y1="42143" x2="6857" y2="41735"/>
                        <a14:backgroundMark x1="4286" y1="42041" x2="3500" y2="41735"/>
                        <a14:backgroundMark x1="20071" y1="42347" x2="16714" y2="42551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763" b="53447"/>
          <a:stretch/>
        </p:blipFill>
        <p:spPr bwMode="auto">
          <a:xfrm>
            <a:off x="1143001" y="4324350"/>
            <a:ext cx="6779422" cy="45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1135" y="4009069"/>
            <a:ext cx="6265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Answer here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92766" y="242459"/>
            <a:ext cx="3619500" cy="1262491"/>
            <a:chOff x="2792766" y="242459"/>
            <a:chExt cx="3619500" cy="1262491"/>
          </a:xfrm>
        </p:grpSpPr>
        <p:pic>
          <p:nvPicPr>
            <p:cNvPr id="1034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89091"/>
            <a:stretch/>
          </p:blipFill>
          <p:spPr bwMode="auto">
            <a:xfrm>
              <a:off x="2792766" y="242459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Image result for hand drawn rectangl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0000" b="-909"/>
            <a:stretch/>
          </p:blipFill>
          <p:spPr bwMode="auto">
            <a:xfrm>
              <a:off x="2792766" y="1110100"/>
              <a:ext cx="3619500" cy="3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371559" y="735509"/>
            <a:ext cx="8384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JB I Love a Ginger" panose="02000500000000000000" pitchFamily="2" charset="0"/>
              </a:rPr>
              <a:t>Instructions/Question here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DJB I Love a Ginger" panose="02000500000000000000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-1162050"/>
            <a:ext cx="8229600" cy="857250"/>
          </a:xfrm>
        </p:spPr>
        <p:txBody>
          <a:bodyPr/>
          <a:lstStyle/>
          <a:p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Question </a:t>
            </a:r>
            <a:r>
              <a:rPr lang="en-US" dirty="0" smtClean="0"/>
              <a:t>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87075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2642</TotalTime>
  <Words>2871</Words>
  <Application>Microsoft Office PowerPoint</Application>
  <PresentationFormat>On-screen Show (16:9)</PresentationFormat>
  <Paragraphs>450</Paragraphs>
  <Slides>56</Slides>
  <Notes>56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Arial</vt:lpstr>
      <vt:lpstr>Aquiline</vt:lpstr>
      <vt:lpstr>DJB I Love a Ginger</vt:lpstr>
      <vt:lpstr>Calibri</vt:lpstr>
      <vt:lpstr>맑은 고딕</vt:lpstr>
      <vt:lpstr>Wingdings</vt:lpstr>
      <vt:lpstr>Office Theme</vt:lpstr>
      <vt:lpstr>Slide 1</vt:lpstr>
      <vt:lpstr>Slide 2</vt:lpstr>
      <vt:lpstr>Slide 3</vt:lpstr>
      <vt:lpstr>Question A</vt:lpstr>
      <vt:lpstr>Question B</vt:lpstr>
      <vt:lpstr>Question C</vt:lpstr>
      <vt:lpstr>Question D</vt:lpstr>
      <vt:lpstr>Question E</vt:lpstr>
      <vt:lpstr>Question F</vt:lpstr>
      <vt:lpstr>Question G</vt:lpstr>
      <vt:lpstr>Question H</vt:lpstr>
      <vt:lpstr>Question I</vt:lpstr>
      <vt:lpstr>Question J</vt:lpstr>
      <vt:lpstr>Question K</vt:lpstr>
      <vt:lpstr>Question L</vt:lpstr>
      <vt:lpstr>Question M</vt:lpstr>
      <vt:lpstr>Question N</vt:lpstr>
      <vt:lpstr>Question O</vt:lpstr>
      <vt:lpstr>Question P</vt:lpstr>
      <vt:lpstr>Question Q</vt:lpstr>
      <vt:lpstr>Question R</vt:lpstr>
      <vt:lpstr>Question S</vt:lpstr>
      <vt:lpstr>Question T</vt:lpstr>
      <vt:lpstr>Question U</vt:lpstr>
      <vt:lpstr>Question V</vt:lpstr>
      <vt:lpstr>Question W</vt:lpstr>
      <vt:lpstr>Question X</vt:lpstr>
      <vt:lpstr>Reward A</vt:lpstr>
      <vt:lpstr>Reward C</vt:lpstr>
      <vt:lpstr>Reward D</vt:lpstr>
      <vt:lpstr>Reward E</vt:lpstr>
      <vt:lpstr>Reward F Question</vt:lpstr>
      <vt:lpstr>Reward F - A</vt:lpstr>
      <vt:lpstr>Reward F - B</vt:lpstr>
      <vt:lpstr>Reward G</vt:lpstr>
      <vt:lpstr>Reward H</vt:lpstr>
      <vt:lpstr>Reward I</vt:lpstr>
      <vt:lpstr>Reward J Question</vt:lpstr>
      <vt:lpstr>Reward J - B</vt:lpstr>
      <vt:lpstr>Reward J - A</vt:lpstr>
      <vt:lpstr>Reward L</vt:lpstr>
      <vt:lpstr>Reward M Question</vt:lpstr>
      <vt:lpstr>Reward M - B</vt:lpstr>
      <vt:lpstr>Reward M - A</vt:lpstr>
      <vt:lpstr>Reward N</vt:lpstr>
      <vt:lpstr>Reward O</vt:lpstr>
      <vt:lpstr>Reward P</vt:lpstr>
      <vt:lpstr>Reward R</vt:lpstr>
      <vt:lpstr>Reward S</vt:lpstr>
      <vt:lpstr>Reward T</vt:lpstr>
      <vt:lpstr>Reward U</vt:lpstr>
      <vt:lpstr>Reward W Question</vt:lpstr>
      <vt:lpstr>Reward W - A</vt:lpstr>
      <vt:lpstr>Reward W - B</vt:lpstr>
      <vt:lpstr>Reward X</vt:lpstr>
      <vt:lpstr>Reward B, K, Q, V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사용자</dc:creator>
  <cp:lastModifiedBy>win7_2</cp:lastModifiedBy>
  <cp:revision>174</cp:revision>
  <dcterms:created xsi:type="dcterms:W3CDTF">2018-08-31T06:26:11Z</dcterms:created>
  <dcterms:modified xsi:type="dcterms:W3CDTF">2019-04-19T02:27:54Z</dcterms:modified>
</cp:coreProperties>
</file>